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3"/>
  </p:notesMasterIdLst>
  <p:sldIdLst>
    <p:sldId id="256" r:id="rId2"/>
    <p:sldId id="257" r:id="rId3"/>
    <p:sldId id="325" r:id="rId4"/>
    <p:sldId id="326" r:id="rId5"/>
    <p:sldId id="32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94" r:id="rId35"/>
    <p:sldId id="328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286" r:id="rId65"/>
    <p:sldId id="287" r:id="rId66"/>
    <p:sldId id="288" r:id="rId67"/>
    <p:sldId id="289" r:id="rId68"/>
    <p:sldId id="290" r:id="rId69"/>
    <p:sldId id="291" r:id="rId70"/>
    <p:sldId id="292" r:id="rId71"/>
    <p:sldId id="293" r:id="rId7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F34A83-23FB-4473-AFC3-88E085BE3069}" v="1" dt="2024-08-05T13:12:48.504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245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old, Geoffrey" userId="84df3a83-fb20-4e73-a9fb-16fe3fc1bec7" providerId="ADAL" clId="{2C7FA99E-03AE-4BBE-A0DA-9015BC0F5C33}"/>
    <pc:docChg chg="undo custSel modSld addMainMaster delMainMaster modMainMaster">
      <pc:chgData name="Arnold, Geoffrey" userId="84df3a83-fb20-4e73-a9fb-16fe3fc1bec7" providerId="ADAL" clId="{2C7FA99E-03AE-4BBE-A0DA-9015BC0F5C33}" dt="2024-05-29T17:57:09.226" v="55" actId="478"/>
      <pc:docMkLst>
        <pc:docMk/>
      </pc:docMkLst>
      <pc:sldChg chg="delSp mod">
        <pc:chgData name="Arnold, Geoffrey" userId="84df3a83-fb20-4e73-a9fb-16fe3fc1bec7" providerId="ADAL" clId="{2C7FA99E-03AE-4BBE-A0DA-9015BC0F5C33}" dt="2024-05-29T17:54:43.548" v="20" actId="478"/>
        <pc:sldMkLst>
          <pc:docMk/>
          <pc:sldMk cId="0" sldId="256"/>
        </pc:sldMkLst>
        <pc:spChg chg="del">
          <ac:chgData name="Arnold, Geoffrey" userId="84df3a83-fb20-4e73-a9fb-16fe3fc1bec7" providerId="ADAL" clId="{2C7FA99E-03AE-4BBE-A0DA-9015BC0F5C33}" dt="2024-05-29T17:54:43.548" v="20" actId="478"/>
          <ac:spMkLst>
            <pc:docMk/>
            <pc:sldMk cId="0" sldId="256"/>
            <ac:spMk id="196" creationId="{00000000-0000-0000-0000-000000000000}"/>
          </ac:spMkLst>
        </pc:spChg>
        <pc:picChg chg="del">
          <ac:chgData name="Arnold, Geoffrey" userId="84df3a83-fb20-4e73-a9fb-16fe3fc1bec7" providerId="ADAL" clId="{2C7FA99E-03AE-4BBE-A0DA-9015BC0F5C33}" dt="2024-05-29T17:54:43.548" v="20" actId="478"/>
          <ac:picMkLst>
            <pc:docMk/>
            <pc:sldMk cId="0" sldId="256"/>
            <ac:picMk id="197" creationId="{00000000-0000-0000-0000-000000000000}"/>
          </ac:picMkLst>
        </pc:picChg>
      </pc:sldChg>
      <pc:sldChg chg="delSp mod">
        <pc:chgData name="Arnold, Geoffrey" userId="84df3a83-fb20-4e73-a9fb-16fe3fc1bec7" providerId="ADAL" clId="{2C7FA99E-03AE-4BBE-A0DA-9015BC0F5C33}" dt="2024-05-29T17:55:08.695" v="24" actId="478"/>
        <pc:sldMkLst>
          <pc:docMk/>
          <pc:sldMk cId="0" sldId="262"/>
        </pc:sldMkLst>
        <pc:spChg chg="del">
          <ac:chgData name="Arnold, Geoffrey" userId="84df3a83-fb20-4e73-a9fb-16fe3fc1bec7" providerId="ADAL" clId="{2C7FA99E-03AE-4BBE-A0DA-9015BC0F5C33}" dt="2024-05-29T17:55:08.695" v="24" actId="478"/>
          <ac:spMkLst>
            <pc:docMk/>
            <pc:sldMk cId="0" sldId="262"/>
            <ac:spMk id="217" creationId="{00000000-0000-0000-0000-000000000000}"/>
          </ac:spMkLst>
        </pc:spChg>
        <pc:picChg chg="del">
          <ac:chgData name="Arnold, Geoffrey" userId="84df3a83-fb20-4e73-a9fb-16fe3fc1bec7" providerId="ADAL" clId="{2C7FA99E-03AE-4BBE-A0DA-9015BC0F5C33}" dt="2024-05-29T17:55:08.695" v="24" actId="478"/>
          <ac:picMkLst>
            <pc:docMk/>
            <pc:sldMk cId="0" sldId="262"/>
            <ac:picMk id="218" creationId="{00000000-0000-0000-0000-000000000000}"/>
          </ac:picMkLst>
        </pc:picChg>
      </pc:sldChg>
      <pc:sldChg chg="delSp mod">
        <pc:chgData name="Arnold, Geoffrey" userId="84df3a83-fb20-4e73-a9fb-16fe3fc1bec7" providerId="ADAL" clId="{2C7FA99E-03AE-4BBE-A0DA-9015BC0F5C33}" dt="2024-05-29T17:55:12.486" v="25" actId="478"/>
        <pc:sldMkLst>
          <pc:docMk/>
          <pc:sldMk cId="0" sldId="264"/>
        </pc:sldMkLst>
        <pc:spChg chg="del">
          <ac:chgData name="Arnold, Geoffrey" userId="84df3a83-fb20-4e73-a9fb-16fe3fc1bec7" providerId="ADAL" clId="{2C7FA99E-03AE-4BBE-A0DA-9015BC0F5C33}" dt="2024-05-29T17:55:12.486" v="25" actId="478"/>
          <ac:spMkLst>
            <pc:docMk/>
            <pc:sldMk cId="0" sldId="264"/>
            <ac:spMk id="227" creationId="{00000000-0000-0000-0000-000000000000}"/>
          </ac:spMkLst>
        </pc:spChg>
        <pc:picChg chg="del">
          <ac:chgData name="Arnold, Geoffrey" userId="84df3a83-fb20-4e73-a9fb-16fe3fc1bec7" providerId="ADAL" clId="{2C7FA99E-03AE-4BBE-A0DA-9015BC0F5C33}" dt="2024-05-29T17:55:12.486" v="25" actId="478"/>
          <ac:picMkLst>
            <pc:docMk/>
            <pc:sldMk cId="0" sldId="264"/>
            <ac:picMk id="228" creationId="{00000000-0000-0000-0000-000000000000}"/>
          </ac:picMkLst>
        </pc:picChg>
      </pc:sldChg>
      <pc:sldChg chg="addSp delSp modSp mod">
        <pc:chgData name="Arnold, Geoffrey" userId="84df3a83-fb20-4e73-a9fb-16fe3fc1bec7" providerId="ADAL" clId="{2C7FA99E-03AE-4BBE-A0DA-9015BC0F5C33}" dt="2024-05-29T17:55:18.959" v="28"/>
        <pc:sldMkLst>
          <pc:docMk/>
          <pc:sldMk cId="0" sldId="266"/>
        </pc:sldMkLst>
        <pc:spChg chg="add del mod">
          <ac:chgData name="Arnold, Geoffrey" userId="84df3a83-fb20-4e73-a9fb-16fe3fc1bec7" providerId="ADAL" clId="{2C7FA99E-03AE-4BBE-A0DA-9015BC0F5C33}" dt="2024-05-29T17:55:18.959" v="28"/>
          <ac:spMkLst>
            <pc:docMk/>
            <pc:sldMk cId="0" sldId="266"/>
            <ac:spMk id="9" creationId="{1C024A4F-E064-4833-88CC-3DAB0B787C68}"/>
          </ac:spMkLst>
        </pc:spChg>
        <pc:spChg chg="del">
          <ac:chgData name="Arnold, Geoffrey" userId="84df3a83-fb20-4e73-a9fb-16fe3fc1bec7" providerId="ADAL" clId="{2C7FA99E-03AE-4BBE-A0DA-9015BC0F5C33}" dt="2024-05-29T17:55:16.229" v="26" actId="478"/>
          <ac:spMkLst>
            <pc:docMk/>
            <pc:sldMk cId="0" sldId="266"/>
            <ac:spMk id="237" creationId="{00000000-0000-0000-0000-000000000000}"/>
          </ac:spMkLst>
        </pc:spChg>
        <pc:picChg chg="add del mod">
          <ac:chgData name="Arnold, Geoffrey" userId="84df3a83-fb20-4e73-a9fb-16fe3fc1bec7" providerId="ADAL" clId="{2C7FA99E-03AE-4BBE-A0DA-9015BC0F5C33}" dt="2024-05-29T17:55:18.959" v="28"/>
          <ac:picMkLst>
            <pc:docMk/>
            <pc:sldMk cId="0" sldId="266"/>
            <ac:picMk id="10" creationId="{7959F29E-E432-46F1-A429-466D20EE2BB5}"/>
          </ac:picMkLst>
        </pc:picChg>
        <pc:picChg chg="del">
          <ac:chgData name="Arnold, Geoffrey" userId="84df3a83-fb20-4e73-a9fb-16fe3fc1bec7" providerId="ADAL" clId="{2C7FA99E-03AE-4BBE-A0DA-9015BC0F5C33}" dt="2024-05-29T17:55:16.229" v="26" actId="478"/>
          <ac:picMkLst>
            <pc:docMk/>
            <pc:sldMk cId="0" sldId="266"/>
            <ac:picMk id="238" creationId="{00000000-0000-0000-0000-000000000000}"/>
          </ac:picMkLst>
        </pc:picChg>
      </pc:sldChg>
      <pc:sldChg chg="delSp mod">
        <pc:chgData name="Arnold, Geoffrey" userId="84df3a83-fb20-4e73-a9fb-16fe3fc1bec7" providerId="ADAL" clId="{2C7FA99E-03AE-4BBE-A0DA-9015BC0F5C33}" dt="2024-05-29T17:55:39.533" v="34" actId="478"/>
        <pc:sldMkLst>
          <pc:docMk/>
          <pc:sldMk cId="0" sldId="271"/>
        </pc:sldMkLst>
        <pc:spChg chg="del">
          <ac:chgData name="Arnold, Geoffrey" userId="84df3a83-fb20-4e73-a9fb-16fe3fc1bec7" providerId="ADAL" clId="{2C7FA99E-03AE-4BBE-A0DA-9015BC0F5C33}" dt="2024-05-29T17:55:39.533" v="34" actId="478"/>
          <ac:spMkLst>
            <pc:docMk/>
            <pc:sldMk cId="0" sldId="271"/>
            <ac:spMk id="259" creationId="{00000000-0000-0000-0000-000000000000}"/>
          </ac:spMkLst>
        </pc:spChg>
        <pc:picChg chg="del">
          <ac:chgData name="Arnold, Geoffrey" userId="84df3a83-fb20-4e73-a9fb-16fe3fc1bec7" providerId="ADAL" clId="{2C7FA99E-03AE-4BBE-A0DA-9015BC0F5C33}" dt="2024-05-29T17:55:39.533" v="34" actId="478"/>
          <ac:picMkLst>
            <pc:docMk/>
            <pc:sldMk cId="0" sldId="271"/>
            <ac:picMk id="260" creationId="{00000000-0000-0000-0000-000000000000}"/>
          </ac:picMkLst>
        </pc:picChg>
      </pc:sldChg>
      <pc:sldChg chg="delSp mod">
        <pc:chgData name="Arnold, Geoffrey" userId="84df3a83-fb20-4e73-a9fb-16fe3fc1bec7" providerId="ADAL" clId="{2C7FA99E-03AE-4BBE-A0DA-9015BC0F5C33}" dt="2024-05-29T17:55:42.369" v="35" actId="478"/>
        <pc:sldMkLst>
          <pc:docMk/>
          <pc:sldMk cId="0" sldId="272"/>
        </pc:sldMkLst>
        <pc:spChg chg="del">
          <ac:chgData name="Arnold, Geoffrey" userId="84df3a83-fb20-4e73-a9fb-16fe3fc1bec7" providerId="ADAL" clId="{2C7FA99E-03AE-4BBE-A0DA-9015BC0F5C33}" dt="2024-05-29T17:55:42.369" v="35" actId="478"/>
          <ac:spMkLst>
            <pc:docMk/>
            <pc:sldMk cId="0" sldId="272"/>
            <ac:spMk id="269" creationId="{00000000-0000-0000-0000-000000000000}"/>
          </ac:spMkLst>
        </pc:spChg>
        <pc:picChg chg="del">
          <ac:chgData name="Arnold, Geoffrey" userId="84df3a83-fb20-4e73-a9fb-16fe3fc1bec7" providerId="ADAL" clId="{2C7FA99E-03AE-4BBE-A0DA-9015BC0F5C33}" dt="2024-05-29T17:55:42.369" v="35" actId="478"/>
          <ac:picMkLst>
            <pc:docMk/>
            <pc:sldMk cId="0" sldId="272"/>
            <ac:picMk id="270" creationId="{00000000-0000-0000-0000-000000000000}"/>
          </ac:picMkLst>
        </pc:picChg>
      </pc:sldChg>
      <pc:sldChg chg="delSp mod">
        <pc:chgData name="Arnold, Geoffrey" userId="84df3a83-fb20-4e73-a9fb-16fe3fc1bec7" providerId="ADAL" clId="{2C7FA99E-03AE-4BBE-A0DA-9015BC0F5C33}" dt="2024-05-29T17:55:45.047" v="36" actId="478"/>
        <pc:sldMkLst>
          <pc:docMk/>
          <pc:sldMk cId="0" sldId="273"/>
        </pc:sldMkLst>
        <pc:spChg chg="del">
          <ac:chgData name="Arnold, Geoffrey" userId="84df3a83-fb20-4e73-a9fb-16fe3fc1bec7" providerId="ADAL" clId="{2C7FA99E-03AE-4BBE-A0DA-9015BC0F5C33}" dt="2024-05-29T17:55:45.047" v="36" actId="478"/>
          <ac:spMkLst>
            <pc:docMk/>
            <pc:sldMk cId="0" sldId="273"/>
            <ac:spMk id="279" creationId="{00000000-0000-0000-0000-000000000000}"/>
          </ac:spMkLst>
        </pc:spChg>
        <pc:picChg chg="del">
          <ac:chgData name="Arnold, Geoffrey" userId="84df3a83-fb20-4e73-a9fb-16fe3fc1bec7" providerId="ADAL" clId="{2C7FA99E-03AE-4BBE-A0DA-9015BC0F5C33}" dt="2024-05-29T17:55:45.047" v="36" actId="478"/>
          <ac:picMkLst>
            <pc:docMk/>
            <pc:sldMk cId="0" sldId="273"/>
            <ac:picMk id="280" creationId="{00000000-0000-0000-0000-000000000000}"/>
          </ac:picMkLst>
        </pc:picChg>
      </pc:sldChg>
      <pc:sldChg chg="delSp mod">
        <pc:chgData name="Arnold, Geoffrey" userId="84df3a83-fb20-4e73-a9fb-16fe3fc1bec7" providerId="ADAL" clId="{2C7FA99E-03AE-4BBE-A0DA-9015BC0F5C33}" dt="2024-05-29T17:55:48.308" v="37" actId="478"/>
        <pc:sldMkLst>
          <pc:docMk/>
          <pc:sldMk cId="0" sldId="274"/>
        </pc:sldMkLst>
        <pc:spChg chg="del">
          <ac:chgData name="Arnold, Geoffrey" userId="84df3a83-fb20-4e73-a9fb-16fe3fc1bec7" providerId="ADAL" clId="{2C7FA99E-03AE-4BBE-A0DA-9015BC0F5C33}" dt="2024-05-29T17:55:48.308" v="37" actId="478"/>
          <ac:spMkLst>
            <pc:docMk/>
            <pc:sldMk cId="0" sldId="274"/>
            <ac:spMk id="289" creationId="{00000000-0000-0000-0000-000000000000}"/>
          </ac:spMkLst>
        </pc:spChg>
        <pc:picChg chg="del">
          <ac:chgData name="Arnold, Geoffrey" userId="84df3a83-fb20-4e73-a9fb-16fe3fc1bec7" providerId="ADAL" clId="{2C7FA99E-03AE-4BBE-A0DA-9015BC0F5C33}" dt="2024-05-29T17:55:48.308" v="37" actId="478"/>
          <ac:picMkLst>
            <pc:docMk/>
            <pc:sldMk cId="0" sldId="274"/>
            <ac:picMk id="290" creationId="{00000000-0000-0000-0000-000000000000}"/>
          </ac:picMkLst>
        </pc:picChg>
      </pc:sldChg>
      <pc:sldChg chg="delSp mod">
        <pc:chgData name="Arnold, Geoffrey" userId="84df3a83-fb20-4e73-a9fb-16fe3fc1bec7" providerId="ADAL" clId="{2C7FA99E-03AE-4BBE-A0DA-9015BC0F5C33}" dt="2024-05-29T17:55:53.813" v="38" actId="478"/>
        <pc:sldMkLst>
          <pc:docMk/>
          <pc:sldMk cId="0" sldId="279"/>
        </pc:sldMkLst>
        <pc:spChg chg="del">
          <ac:chgData name="Arnold, Geoffrey" userId="84df3a83-fb20-4e73-a9fb-16fe3fc1bec7" providerId="ADAL" clId="{2C7FA99E-03AE-4BBE-A0DA-9015BC0F5C33}" dt="2024-05-29T17:55:53.813" v="38" actId="478"/>
          <ac:spMkLst>
            <pc:docMk/>
            <pc:sldMk cId="0" sldId="279"/>
            <ac:spMk id="309" creationId="{00000000-0000-0000-0000-000000000000}"/>
          </ac:spMkLst>
        </pc:spChg>
        <pc:picChg chg="del">
          <ac:chgData name="Arnold, Geoffrey" userId="84df3a83-fb20-4e73-a9fb-16fe3fc1bec7" providerId="ADAL" clId="{2C7FA99E-03AE-4BBE-A0DA-9015BC0F5C33}" dt="2024-05-29T17:55:53.813" v="38" actId="478"/>
          <ac:picMkLst>
            <pc:docMk/>
            <pc:sldMk cId="0" sldId="279"/>
            <ac:picMk id="310" creationId="{00000000-0000-0000-0000-000000000000}"/>
          </ac:picMkLst>
        </pc:picChg>
      </pc:sldChg>
      <pc:sldChg chg="delSp mod">
        <pc:chgData name="Arnold, Geoffrey" userId="84df3a83-fb20-4e73-a9fb-16fe3fc1bec7" providerId="ADAL" clId="{2C7FA99E-03AE-4BBE-A0DA-9015BC0F5C33}" dt="2024-05-29T17:55:56.803" v="39" actId="478"/>
        <pc:sldMkLst>
          <pc:docMk/>
          <pc:sldMk cId="0" sldId="280"/>
        </pc:sldMkLst>
        <pc:spChg chg="del">
          <ac:chgData name="Arnold, Geoffrey" userId="84df3a83-fb20-4e73-a9fb-16fe3fc1bec7" providerId="ADAL" clId="{2C7FA99E-03AE-4BBE-A0DA-9015BC0F5C33}" dt="2024-05-29T17:55:56.803" v="39" actId="478"/>
          <ac:spMkLst>
            <pc:docMk/>
            <pc:sldMk cId="0" sldId="280"/>
            <ac:spMk id="316" creationId="{00000000-0000-0000-0000-000000000000}"/>
          </ac:spMkLst>
        </pc:spChg>
        <pc:picChg chg="del">
          <ac:chgData name="Arnold, Geoffrey" userId="84df3a83-fb20-4e73-a9fb-16fe3fc1bec7" providerId="ADAL" clId="{2C7FA99E-03AE-4BBE-A0DA-9015BC0F5C33}" dt="2024-05-29T17:55:56.803" v="39" actId="478"/>
          <ac:picMkLst>
            <pc:docMk/>
            <pc:sldMk cId="0" sldId="280"/>
            <ac:picMk id="317" creationId="{00000000-0000-0000-0000-000000000000}"/>
          </ac:picMkLst>
        </pc:picChg>
      </pc:sldChg>
      <pc:sldChg chg="delSp mod">
        <pc:chgData name="Arnold, Geoffrey" userId="84df3a83-fb20-4e73-a9fb-16fe3fc1bec7" providerId="ADAL" clId="{2C7FA99E-03AE-4BBE-A0DA-9015BC0F5C33}" dt="2024-05-29T17:56:01.328" v="40" actId="478"/>
        <pc:sldMkLst>
          <pc:docMk/>
          <pc:sldMk cId="0" sldId="281"/>
        </pc:sldMkLst>
        <pc:spChg chg="del">
          <ac:chgData name="Arnold, Geoffrey" userId="84df3a83-fb20-4e73-a9fb-16fe3fc1bec7" providerId="ADAL" clId="{2C7FA99E-03AE-4BBE-A0DA-9015BC0F5C33}" dt="2024-05-29T17:56:01.328" v="40" actId="478"/>
          <ac:spMkLst>
            <pc:docMk/>
            <pc:sldMk cId="0" sldId="281"/>
            <ac:spMk id="325" creationId="{00000000-0000-0000-0000-000000000000}"/>
          </ac:spMkLst>
        </pc:spChg>
        <pc:picChg chg="del">
          <ac:chgData name="Arnold, Geoffrey" userId="84df3a83-fb20-4e73-a9fb-16fe3fc1bec7" providerId="ADAL" clId="{2C7FA99E-03AE-4BBE-A0DA-9015BC0F5C33}" dt="2024-05-29T17:56:01.328" v="40" actId="478"/>
          <ac:picMkLst>
            <pc:docMk/>
            <pc:sldMk cId="0" sldId="281"/>
            <ac:picMk id="326" creationId="{00000000-0000-0000-0000-000000000000}"/>
          </ac:picMkLst>
        </pc:picChg>
      </pc:sldChg>
      <pc:sldChg chg="delSp mod">
        <pc:chgData name="Arnold, Geoffrey" userId="84df3a83-fb20-4e73-a9fb-16fe3fc1bec7" providerId="ADAL" clId="{2C7FA99E-03AE-4BBE-A0DA-9015BC0F5C33}" dt="2024-05-29T17:56:06.421" v="41" actId="478"/>
        <pc:sldMkLst>
          <pc:docMk/>
          <pc:sldMk cId="0" sldId="285"/>
        </pc:sldMkLst>
        <pc:spChg chg="del">
          <ac:chgData name="Arnold, Geoffrey" userId="84df3a83-fb20-4e73-a9fb-16fe3fc1bec7" providerId="ADAL" clId="{2C7FA99E-03AE-4BBE-A0DA-9015BC0F5C33}" dt="2024-05-29T17:56:06.421" v="41" actId="478"/>
          <ac:spMkLst>
            <pc:docMk/>
            <pc:sldMk cId="0" sldId="285"/>
            <ac:spMk id="340" creationId="{00000000-0000-0000-0000-000000000000}"/>
          </ac:spMkLst>
        </pc:spChg>
        <pc:picChg chg="del">
          <ac:chgData name="Arnold, Geoffrey" userId="84df3a83-fb20-4e73-a9fb-16fe3fc1bec7" providerId="ADAL" clId="{2C7FA99E-03AE-4BBE-A0DA-9015BC0F5C33}" dt="2024-05-29T17:56:06.421" v="41" actId="478"/>
          <ac:picMkLst>
            <pc:docMk/>
            <pc:sldMk cId="0" sldId="285"/>
            <ac:picMk id="341" creationId="{00000000-0000-0000-0000-000000000000}"/>
          </ac:picMkLst>
        </pc:picChg>
      </pc:sldChg>
      <pc:sldChg chg="delSp mod">
        <pc:chgData name="Arnold, Geoffrey" userId="84df3a83-fb20-4e73-a9fb-16fe3fc1bec7" providerId="ADAL" clId="{2C7FA99E-03AE-4BBE-A0DA-9015BC0F5C33}" dt="2024-05-29T17:56:52.447" v="51" actId="478"/>
        <pc:sldMkLst>
          <pc:docMk/>
          <pc:sldMk cId="0" sldId="287"/>
        </pc:sldMkLst>
        <pc:spChg chg="del">
          <ac:chgData name="Arnold, Geoffrey" userId="84df3a83-fb20-4e73-a9fb-16fe3fc1bec7" providerId="ADAL" clId="{2C7FA99E-03AE-4BBE-A0DA-9015BC0F5C33}" dt="2024-05-29T17:56:52.447" v="51" actId="478"/>
          <ac:spMkLst>
            <pc:docMk/>
            <pc:sldMk cId="0" sldId="287"/>
            <ac:spMk id="349" creationId="{00000000-0000-0000-0000-000000000000}"/>
          </ac:spMkLst>
        </pc:spChg>
        <pc:picChg chg="del">
          <ac:chgData name="Arnold, Geoffrey" userId="84df3a83-fb20-4e73-a9fb-16fe3fc1bec7" providerId="ADAL" clId="{2C7FA99E-03AE-4BBE-A0DA-9015BC0F5C33}" dt="2024-05-29T17:56:52.447" v="51" actId="478"/>
          <ac:picMkLst>
            <pc:docMk/>
            <pc:sldMk cId="0" sldId="287"/>
            <ac:picMk id="350" creationId="{00000000-0000-0000-0000-000000000000}"/>
          </ac:picMkLst>
        </pc:picChg>
      </pc:sldChg>
      <pc:sldChg chg="delSp mod">
        <pc:chgData name="Arnold, Geoffrey" userId="84df3a83-fb20-4e73-a9fb-16fe3fc1bec7" providerId="ADAL" clId="{2C7FA99E-03AE-4BBE-A0DA-9015BC0F5C33}" dt="2024-05-29T17:56:55.760" v="52" actId="478"/>
        <pc:sldMkLst>
          <pc:docMk/>
          <pc:sldMk cId="0" sldId="288"/>
        </pc:sldMkLst>
        <pc:spChg chg="del">
          <ac:chgData name="Arnold, Geoffrey" userId="84df3a83-fb20-4e73-a9fb-16fe3fc1bec7" providerId="ADAL" clId="{2C7FA99E-03AE-4BBE-A0DA-9015BC0F5C33}" dt="2024-05-29T17:56:55.760" v="52" actId="478"/>
          <ac:spMkLst>
            <pc:docMk/>
            <pc:sldMk cId="0" sldId="288"/>
            <ac:spMk id="362" creationId="{00000000-0000-0000-0000-000000000000}"/>
          </ac:spMkLst>
        </pc:spChg>
        <pc:picChg chg="del">
          <ac:chgData name="Arnold, Geoffrey" userId="84df3a83-fb20-4e73-a9fb-16fe3fc1bec7" providerId="ADAL" clId="{2C7FA99E-03AE-4BBE-A0DA-9015BC0F5C33}" dt="2024-05-29T17:56:55.760" v="52" actId="478"/>
          <ac:picMkLst>
            <pc:docMk/>
            <pc:sldMk cId="0" sldId="288"/>
            <ac:picMk id="363" creationId="{00000000-0000-0000-0000-000000000000}"/>
          </ac:picMkLst>
        </pc:picChg>
      </pc:sldChg>
      <pc:sldChg chg="delSp mod">
        <pc:chgData name="Arnold, Geoffrey" userId="84df3a83-fb20-4e73-a9fb-16fe3fc1bec7" providerId="ADAL" clId="{2C7FA99E-03AE-4BBE-A0DA-9015BC0F5C33}" dt="2024-05-29T17:57:01.017" v="53" actId="478"/>
        <pc:sldMkLst>
          <pc:docMk/>
          <pc:sldMk cId="0" sldId="291"/>
        </pc:sldMkLst>
        <pc:spChg chg="del">
          <ac:chgData name="Arnold, Geoffrey" userId="84df3a83-fb20-4e73-a9fb-16fe3fc1bec7" providerId="ADAL" clId="{2C7FA99E-03AE-4BBE-A0DA-9015BC0F5C33}" dt="2024-05-29T17:57:01.017" v="53" actId="478"/>
          <ac:spMkLst>
            <pc:docMk/>
            <pc:sldMk cId="0" sldId="291"/>
            <ac:spMk id="382" creationId="{00000000-0000-0000-0000-000000000000}"/>
          </ac:spMkLst>
        </pc:spChg>
        <pc:picChg chg="del">
          <ac:chgData name="Arnold, Geoffrey" userId="84df3a83-fb20-4e73-a9fb-16fe3fc1bec7" providerId="ADAL" clId="{2C7FA99E-03AE-4BBE-A0DA-9015BC0F5C33}" dt="2024-05-29T17:57:01.017" v="53" actId="478"/>
          <ac:picMkLst>
            <pc:docMk/>
            <pc:sldMk cId="0" sldId="291"/>
            <ac:picMk id="383" creationId="{00000000-0000-0000-0000-000000000000}"/>
          </ac:picMkLst>
        </pc:picChg>
      </pc:sldChg>
      <pc:sldChg chg="delSp mod">
        <pc:chgData name="Arnold, Geoffrey" userId="84df3a83-fb20-4e73-a9fb-16fe3fc1bec7" providerId="ADAL" clId="{2C7FA99E-03AE-4BBE-A0DA-9015BC0F5C33}" dt="2024-05-29T17:57:06.097" v="54" actId="478"/>
        <pc:sldMkLst>
          <pc:docMk/>
          <pc:sldMk cId="0" sldId="292"/>
        </pc:sldMkLst>
        <pc:spChg chg="del">
          <ac:chgData name="Arnold, Geoffrey" userId="84df3a83-fb20-4e73-a9fb-16fe3fc1bec7" providerId="ADAL" clId="{2C7FA99E-03AE-4BBE-A0DA-9015BC0F5C33}" dt="2024-05-29T17:57:06.097" v="54" actId="478"/>
          <ac:spMkLst>
            <pc:docMk/>
            <pc:sldMk cId="0" sldId="292"/>
            <ac:spMk id="391" creationId="{00000000-0000-0000-0000-000000000000}"/>
          </ac:spMkLst>
        </pc:spChg>
        <pc:picChg chg="del">
          <ac:chgData name="Arnold, Geoffrey" userId="84df3a83-fb20-4e73-a9fb-16fe3fc1bec7" providerId="ADAL" clId="{2C7FA99E-03AE-4BBE-A0DA-9015BC0F5C33}" dt="2024-05-29T17:57:06.097" v="54" actId="478"/>
          <ac:picMkLst>
            <pc:docMk/>
            <pc:sldMk cId="0" sldId="292"/>
            <ac:picMk id="392" creationId="{00000000-0000-0000-0000-000000000000}"/>
          </ac:picMkLst>
        </pc:picChg>
      </pc:sldChg>
      <pc:sldChg chg="delSp mod">
        <pc:chgData name="Arnold, Geoffrey" userId="84df3a83-fb20-4e73-a9fb-16fe3fc1bec7" providerId="ADAL" clId="{2C7FA99E-03AE-4BBE-A0DA-9015BC0F5C33}" dt="2024-05-29T17:57:09.226" v="55" actId="478"/>
        <pc:sldMkLst>
          <pc:docMk/>
          <pc:sldMk cId="0" sldId="293"/>
        </pc:sldMkLst>
        <pc:spChg chg="del">
          <ac:chgData name="Arnold, Geoffrey" userId="84df3a83-fb20-4e73-a9fb-16fe3fc1bec7" providerId="ADAL" clId="{2C7FA99E-03AE-4BBE-A0DA-9015BC0F5C33}" dt="2024-05-29T17:57:09.226" v="55" actId="478"/>
          <ac:spMkLst>
            <pc:docMk/>
            <pc:sldMk cId="0" sldId="293"/>
            <ac:spMk id="399" creationId="{00000000-0000-0000-0000-000000000000}"/>
          </ac:spMkLst>
        </pc:spChg>
        <pc:picChg chg="del">
          <ac:chgData name="Arnold, Geoffrey" userId="84df3a83-fb20-4e73-a9fb-16fe3fc1bec7" providerId="ADAL" clId="{2C7FA99E-03AE-4BBE-A0DA-9015BC0F5C33}" dt="2024-05-29T17:57:09.226" v="55" actId="478"/>
          <ac:picMkLst>
            <pc:docMk/>
            <pc:sldMk cId="0" sldId="293"/>
            <ac:picMk id="400" creationId="{00000000-0000-0000-0000-000000000000}"/>
          </ac:picMkLst>
        </pc:picChg>
      </pc:sldChg>
      <pc:sldChg chg="delSp mod">
        <pc:chgData name="Arnold, Geoffrey" userId="84df3a83-fb20-4e73-a9fb-16fe3fc1bec7" providerId="ADAL" clId="{2C7FA99E-03AE-4BBE-A0DA-9015BC0F5C33}" dt="2024-05-29T17:56:10.410" v="42" actId="478"/>
        <pc:sldMkLst>
          <pc:docMk/>
          <pc:sldMk cId="3324870675" sldId="294"/>
        </pc:sldMkLst>
        <pc:spChg chg="del">
          <ac:chgData name="Arnold, Geoffrey" userId="84df3a83-fb20-4e73-a9fb-16fe3fc1bec7" providerId="ADAL" clId="{2C7FA99E-03AE-4BBE-A0DA-9015BC0F5C33}" dt="2024-05-29T17:56:10.410" v="42" actId="478"/>
          <ac:spMkLst>
            <pc:docMk/>
            <pc:sldMk cId="3324870675" sldId="294"/>
            <ac:spMk id="399" creationId="{00000000-0000-0000-0000-000000000000}"/>
          </ac:spMkLst>
        </pc:spChg>
        <pc:picChg chg="del">
          <ac:chgData name="Arnold, Geoffrey" userId="84df3a83-fb20-4e73-a9fb-16fe3fc1bec7" providerId="ADAL" clId="{2C7FA99E-03AE-4BBE-A0DA-9015BC0F5C33}" dt="2024-05-29T17:56:10.410" v="42" actId="478"/>
          <ac:picMkLst>
            <pc:docMk/>
            <pc:sldMk cId="3324870675" sldId="294"/>
            <ac:picMk id="400" creationId="{00000000-0000-0000-0000-000000000000}"/>
          </ac:picMkLst>
        </pc:picChg>
      </pc:sldChg>
      <pc:sldChg chg="delSp mod">
        <pc:chgData name="Arnold, Geoffrey" userId="84df3a83-fb20-4e73-a9fb-16fe3fc1bec7" providerId="ADAL" clId="{2C7FA99E-03AE-4BBE-A0DA-9015BC0F5C33}" dt="2024-05-29T17:56:20.140" v="43" actId="478"/>
        <pc:sldMkLst>
          <pc:docMk/>
          <pc:sldMk cId="0" sldId="306"/>
        </pc:sldMkLst>
        <pc:spChg chg="del">
          <ac:chgData name="Arnold, Geoffrey" userId="84df3a83-fb20-4e73-a9fb-16fe3fc1bec7" providerId="ADAL" clId="{2C7FA99E-03AE-4BBE-A0DA-9015BC0F5C33}" dt="2024-05-29T17:56:20.140" v="43" actId="478"/>
          <ac:spMkLst>
            <pc:docMk/>
            <pc:sldMk cId="0" sldId="306"/>
            <ac:spMk id="233" creationId="{00000000-0000-0000-0000-000000000000}"/>
          </ac:spMkLst>
        </pc:spChg>
        <pc:picChg chg="del">
          <ac:chgData name="Arnold, Geoffrey" userId="84df3a83-fb20-4e73-a9fb-16fe3fc1bec7" providerId="ADAL" clId="{2C7FA99E-03AE-4BBE-A0DA-9015BC0F5C33}" dt="2024-05-29T17:56:20.140" v="43" actId="478"/>
          <ac:picMkLst>
            <pc:docMk/>
            <pc:sldMk cId="0" sldId="306"/>
            <ac:picMk id="234" creationId="{00000000-0000-0000-0000-000000000000}"/>
          </ac:picMkLst>
        </pc:picChg>
      </pc:sldChg>
      <pc:sldChg chg="delSp mod">
        <pc:chgData name="Arnold, Geoffrey" userId="84df3a83-fb20-4e73-a9fb-16fe3fc1bec7" providerId="ADAL" clId="{2C7FA99E-03AE-4BBE-A0DA-9015BC0F5C33}" dt="2024-05-29T17:56:22.910" v="44" actId="478"/>
        <pc:sldMkLst>
          <pc:docMk/>
          <pc:sldMk cId="0" sldId="307"/>
        </pc:sldMkLst>
        <pc:spChg chg="del">
          <ac:chgData name="Arnold, Geoffrey" userId="84df3a83-fb20-4e73-a9fb-16fe3fc1bec7" providerId="ADAL" clId="{2C7FA99E-03AE-4BBE-A0DA-9015BC0F5C33}" dt="2024-05-29T17:56:22.910" v="44" actId="478"/>
          <ac:spMkLst>
            <pc:docMk/>
            <pc:sldMk cId="0" sldId="307"/>
            <ac:spMk id="242" creationId="{00000000-0000-0000-0000-000000000000}"/>
          </ac:spMkLst>
        </pc:spChg>
        <pc:picChg chg="del">
          <ac:chgData name="Arnold, Geoffrey" userId="84df3a83-fb20-4e73-a9fb-16fe3fc1bec7" providerId="ADAL" clId="{2C7FA99E-03AE-4BBE-A0DA-9015BC0F5C33}" dt="2024-05-29T17:56:22.910" v="44" actId="478"/>
          <ac:picMkLst>
            <pc:docMk/>
            <pc:sldMk cId="0" sldId="307"/>
            <ac:picMk id="243" creationId="{00000000-0000-0000-0000-000000000000}"/>
          </ac:picMkLst>
        </pc:picChg>
      </pc:sldChg>
      <pc:sldChg chg="delSp mod">
        <pc:chgData name="Arnold, Geoffrey" userId="84df3a83-fb20-4e73-a9fb-16fe3fc1bec7" providerId="ADAL" clId="{2C7FA99E-03AE-4BBE-A0DA-9015BC0F5C33}" dt="2024-05-29T17:56:26.190" v="45" actId="478"/>
        <pc:sldMkLst>
          <pc:docMk/>
          <pc:sldMk cId="0" sldId="309"/>
        </pc:sldMkLst>
        <pc:spChg chg="del">
          <ac:chgData name="Arnold, Geoffrey" userId="84df3a83-fb20-4e73-a9fb-16fe3fc1bec7" providerId="ADAL" clId="{2C7FA99E-03AE-4BBE-A0DA-9015BC0F5C33}" dt="2024-05-29T17:56:26.190" v="45" actId="478"/>
          <ac:spMkLst>
            <pc:docMk/>
            <pc:sldMk cId="0" sldId="309"/>
            <ac:spMk id="259" creationId="{00000000-0000-0000-0000-000000000000}"/>
          </ac:spMkLst>
        </pc:spChg>
        <pc:picChg chg="del">
          <ac:chgData name="Arnold, Geoffrey" userId="84df3a83-fb20-4e73-a9fb-16fe3fc1bec7" providerId="ADAL" clId="{2C7FA99E-03AE-4BBE-A0DA-9015BC0F5C33}" dt="2024-05-29T17:56:26.190" v="45" actId="478"/>
          <ac:picMkLst>
            <pc:docMk/>
            <pc:sldMk cId="0" sldId="309"/>
            <ac:picMk id="260" creationId="{00000000-0000-0000-0000-000000000000}"/>
          </ac:picMkLst>
        </pc:picChg>
      </pc:sldChg>
      <pc:sldChg chg="delSp mod">
        <pc:chgData name="Arnold, Geoffrey" userId="84df3a83-fb20-4e73-a9fb-16fe3fc1bec7" providerId="ADAL" clId="{2C7FA99E-03AE-4BBE-A0DA-9015BC0F5C33}" dt="2024-05-29T17:56:32.088" v="46" actId="478"/>
        <pc:sldMkLst>
          <pc:docMk/>
          <pc:sldMk cId="0" sldId="310"/>
        </pc:sldMkLst>
        <pc:spChg chg="del">
          <ac:chgData name="Arnold, Geoffrey" userId="84df3a83-fb20-4e73-a9fb-16fe3fc1bec7" providerId="ADAL" clId="{2C7FA99E-03AE-4BBE-A0DA-9015BC0F5C33}" dt="2024-05-29T17:56:32.088" v="46" actId="478"/>
          <ac:spMkLst>
            <pc:docMk/>
            <pc:sldMk cId="0" sldId="310"/>
            <ac:spMk id="268" creationId="{00000000-0000-0000-0000-000000000000}"/>
          </ac:spMkLst>
        </pc:spChg>
        <pc:picChg chg="del">
          <ac:chgData name="Arnold, Geoffrey" userId="84df3a83-fb20-4e73-a9fb-16fe3fc1bec7" providerId="ADAL" clId="{2C7FA99E-03AE-4BBE-A0DA-9015BC0F5C33}" dt="2024-05-29T17:56:32.088" v="46" actId="478"/>
          <ac:picMkLst>
            <pc:docMk/>
            <pc:sldMk cId="0" sldId="310"/>
            <ac:picMk id="269" creationId="{00000000-0000-0000-0000-000000000000}"/>
          </ac:picMkLst>
        </pc:picChg>
      </pc:sldChg>
      <pc:sldChg chg="delSp mod">
        <pc:chgData name="Arnold, Geoffrey" userId="84df3a83-fb20-4e73-a9fb-16fe3fc1bec7" providerId="ADAL" clId="{2C7FA99E-03AE-4BBE-A0DA-9015BC0F5C33}" dt="2024-05-29T17:56:37.607" v="47" actId="478"/>
        <pc:sldMkLst>
          <pc:docMk/>
          <pc:sldMk cId="0" sldId="316"/>
        </pc:sldMkLst>
        <pc:spChg chg="del">
          <ac:chgData name="Arnold, Geoffrey" userId="84df3a83-fb20-4e73-a9fb-16fe3fc1bec7" providerId="ADAL" clId="{2C7FA99E-03AE-4BBE-A0DA-9015BC0F5C33}" dt="2024-05-29T17:56:37.607" v="47" actId="478"/>
          <ac:spMkLst>
            <pc:docMk/>
            <pc:sldMk cId="0" sldId="316"/>
            <ac:spMk id="303" creationId="{00000000-0000-0000-0000-000000000000}"/>
          </ac:spMkLst>
        </pc:spChg>
        <pc:picChg chg="del">
          <ac:chgData name="Arnold, Geoffrey" userId="84df3a83-fb20-4e73-a9fb-16fe3fc1bec7" providerId="ADAL" clId="{2C7FA99E-03AE-4BBE-A0DA-9015BC0F5C33}" dt="2024-05-29T17:56:37.607" v="47" actId="478"/>
          <ac:picMkLst>
            <pc:docMk/>
            <pc:sldMk cId="0" sldId="316"/>
            <ac:picMk id="304" creationId="{00000000-0000-0000-0000-000000000000}"/>
          </ac:picMkLst>
        </pc:picChg>
      </pc:sldChg>
      <pc:sldChg chg="delSp mod">
        <pc:chgData name="Arnold, Geoffrey" userId="84df3a83-fb20-4e73-a9fb-16fe3fc1bec7" providerId="ADAL" clId="{2C7FA99E-03AE-4BBE-A0DA-9015BC0F5C33}" dt="2024-05-29T17:56:40.526" v="48" actId="478"/>
        <pc:sldMkLst>
          <pc:docMk/>
          <pc:sldMk cId="0" sldId="317"/>
        </pc:sldMkLst>
        <pc:spChg chg="del">
          <ac:chgData name="Arnold, Geoffrey" userId="84df3a83-fb20-4e73-a9fb-16fe3fc1bec7" providerId="ADAL" clId="{2C7FA99E-03AE-4BBE-A0DA-9015BC0F5C33}" dt="2024-05-29T17:56:40.526" v="48" actId="478"/>
          <ac:spMkLst>
            <pc:docMk/>
            <pc:sldMk cId="0" sldId="317"/>
            <ac:spMk id="313" creationId="{00000000-0000-0000-0000-000000000000}"/>
          </ac:spMkLst>
        </pc:spChg>
        <pc:picChg chg="del">
          <ac:chgData name="Arnold, Geoffrey" userId="84df3a83-fb20-4e73-a9fb-16fe3fc1bec7" providerId="ADAL" clId="{2C7FA99E-03AE-4BBE-A0DA-9015BC0F5C33}" dt="2024-05-29T17:56:40.526" v="48" actId="478"/>
          <ac:picMkLst>
            <pc:docMk/>
            <pc:sldMk cId="0" sldId="317"/>
            <ac:picMk id="314" creationId="{00000000-0000-0000-0000-000000000000}"/>
          </ac:picMkLst>
        </pc:picChg>
      </pc:sldChg>
      <pc:sldChg chg="delSp mod">
        <pc:chgData name="Arnold, Geoffrey" userId="84df3a83-fb20-4e73-a9fb-16fe3fc1bec7" providerId="ADAL" clId="{2C7FA99E-03AE-4BBE-A0DA-9015BC0F5C33}" dt="2024-05-29T17:56:45.379" v="49" actId="478"/>
        <pc:sldMkLst>
          <pc:docMk/>
          <pc:sldMk cId="0" sldId="321"/>
        </pc:sldMkLst>
        <pc:spChg chg="del">
          <ac:chgData name="Arnold, Geoffrey" userId="84df3a83-fb20-4e73-a9fb-16fe3fc1bec7" providerId="ADAL" clId="{2C7FA99E-03AE-4BBE-A0DA-9015BC0F5C33}" dt="2024-05-29T17:56:45.379" v="49" actId="478"/>
          <ac:spMkLst>
            <pc:docMk/>
            <pc:sldMk cId="0" sldId="321"/>
            <ac:spMk id="330" creationId="{00000000-0000-0000-0000-000000000000}"/>
          </ac:spMkLst>
        </pc:spChg>
        <pc:picChg chg="del">
          <ac:chgData name="Arnold, Geoffrey" userId="84df3a83-fb20-4e73-a9fb-16fe3fc1bec7" providerId="ADAL" clId="{2C7FA99E-03AE-4BBE-A0DA-9015BC0F5C33}" dt="2024-05-29T17:56:45.379" v="49" actId="478"/>
          <ac:picMkLst>
            <pc:docMk/>
            <pc:sldMk cId="0" sldId="321"/>
            <ac:picMk id="331" creationId="{00000000-0000-0000-0000-000000000000}"/>
          </ac:picMkLst>
        </pc:picChg>
      </pc:sldChg>
      <pc:sldChg chg="delSp mod">
        <pc:chgData name="Arnold, Geoffrey" userId="84df3a83-fb20-4e73-a9fb-16fe3fc1bec7" providerId="ADAL" clId="{2C7FA99E-03AE-4BBE-A0DA-9015BC0F5C33}" dt="2024-05-29T17:56:48.711" v="50" actId="478"/>
        <pc:sldMkLst>
          <pc:docMk/>
          <pc:sldMk cId="0" sldId="322"/>
        </pc:sldMkLst>
        <pc:spChg chg="del">
          <ac:chgData name="Arnold, Geoffrey" userId="84df3a83-fb20-4e73-a9fb-16fe3fc1bec7" providerId="ADAL" clId="{2C7FA99E-03AE-4BBE-A0DA-9015BC0F5C33}" dt="2024-05-29T17:56:48.711" v="50" actId="478"/>
          <ac:spMkLst>
            <pc:docMk/>
            <pc:sldMk cId="0" sldId="322"/>
            <ac:spMk id="339" creationId="{00000000-0000-0000-0000-000000000000}"/>
          </ac:spMkLst>
        </pc:spChg>
        <pc:picChg chg="del">
          <ac:chgData name="Arnold, Geoffrey" userId="84df3a83-fb20-4e73-a9fb-16fe3fc1bec7" providerId="ADAL" clId="{2C7FA99E-03AE-4BBE-A0DA-9015BC0F5C33}" dt="2024-05-29T17:56:48.711" v="50" actId="478"/>
          <ac:picMkLst>
            <pc:docMk/>
            <pc:sldMk cId="0" sldId="322"/>
            <ac:picMk id="340" creationId="{00000000-0000-0000-0000-000000000000}"/>
          </ac:picMkLst>
        </pc:picChg>
      </pc:sldChg>
      <pc:sldChg chg="delSp mod">
        <pc:chgData name="Arnold, Geoffrey" userId="84df3a83-fb20-4e73-a9fb-16fe3fc1bec7" providerId="ADAL" clId="{2C7FA99E-03AE-4BBE-A0DA-9015BC0F5C33}" dt="2024-05-29T17:54:46.701" v="21" actId="478"/>
        <pc:sldMkLst>
          <pc:docMk/>
          <pc:sldMk cId="3178695274" sldId="323"/>
        </pc:sldMkLst>
        <pc:spChg chg="del">
          <ac:chgData name="Arnold, Geoffrey" userId="84df3a83-fb20-4e73-a9fb-16fe3fc1bec7" providerId="ADAL" clId="{2C7FA99E-03AE-4BBE-A0DA-9015BC0F5C33}" dt="2024-05-29T17:54:46.701" v="21" actId="478"/>
          <ac:spMkLst>
            <pc:docMk/>
            <pc:sldMk cId="3178695274" sldId="323"/>
            <ac:spMk id="196" creationId="{00000000-0000-0000-0000-000000000000}"/>
          </ac:spMkLst>
        </pc:spChg>
        <pc:picChg chg="del">
          <ac:chgData name="Arnold, Geoffrey" userId="84df3a83-fb20-4e73-a9fb-16fe3fc1bec7" providerId="ADAL" clId="{2C7FA99E-03AE-4BBE-A0DA-9015BC0F5C33}" dt="2024-05-29T17:54:46.701" v="21" actId="478"/>
          <ac:picMkLst>
            <pc:docMk/>
            <pc:sldMk cId="3178695274" sldId="323"/>
            <ac:picMk id="197" creationId="{00000000-0000-0000-0000-000000000000}"/>
          </ac:picMkLst>
        </pc:picChg>
      </pc:sldChg>
      <pc:sldChg chg="delSp mod">
        <pc:chgData name="Arnold, Geoffrey" userId="84df3a83-fb20-4e73-a9fb-16fe3fc1bec7" providerId="ADAL" clId="{2C7FA99E-03AE-4BBE-A0DA-9015BC0F5C33}" dt="2024-05-29T17:54:49.764" v="22" actId="478"/>
        <pc:sldMkLst>
          <pc:docMk/>
          <pc:sldMk cId="3691295801" sldId="325"/>
        </pc:sldMkLst>
        <pc:spChg chg="del">
          <ac:chgData name="Arnold, Geoffrey" userId="84df3a83-fb20-4e73-a9fb-16fe3fc1bec7" providerId="ADAL" clId="{2C7FA99E-03AE-4BBE-A0DA-9015BC0F5C33}" dt="2024-05-29T17:54:49.764" v="22" actId="478"/>
          <ac:spMkLst>
            <pc:docMk/>
            <pc:sldMk cId="3691295801" sldId="325"/>
            <ac:spMk id="399" creationId="{00000000-0000-0000-0000-000000000000}"/>
          </ac:spMkLst>
        </pc:spChg>
        <pc:picChg chg="del">
          <ac:chgData name="Arnold, Geoffrey" userId="84df3a83-fb20-4e73-a9fb-16fe3fc1bec7" providerId="ADAL" clId="{2C7FA99E-03AE-4BBE-A0DA-9015BC0F5C33}" dt="2024-05-29T17:54:49.764" v="22" actId="478"/>
          <ac:picMkLst>
            <pc:docMk/>
            <pc:sldMk cId="3691295801" sldId="325"/>
            <ac:picMk id="400" creationId="{00000000-0000-0000-0000-000000000000}"/>
          </ac:picMkLst>
        </pc:picChg>
      </pc:sldChg>
      <pc:sldChg chg="delSp mod">
        <pc:chgData name="Arnold, Geoffrey" userId="84df3a83-fb20-4e73-a9fb-16fe3fc1bec7" providerId="ADAL" clId="{2C7FA99E-03AE-4BBE-A0DA-9015BC0F5C33}" dt="2024-05-29T17:54:55.342" v="23" actId="478"/>
        <pc:sldMkLst>
          <pc:docMk/>
          <pc:sldMk cId="3519979129" sldId="327"/>
        </pc:sldMkLst>
        <pc:spChg chg="del">
          <ac:chgData name="Arnold, Geoffrey" userId="84df3a83-fb20-4e73-a9fb-16fe3fc1bec7" providerId="ADAL" clId="{2C7FA99E-03AE-4BBE-A0DA-9015BC0F5C33}" dt="2024-05-29T17:54:55.342" v="23" actId="478"/>
          <ac:spMkLst>
            <pc:docMk/>
            <pc:sldMk cId="3519979129" sldId="327"/>
            <ac:spMk id="196" creationId="{00000000-0000-0000-0000-000000000000}"/>
          </ac:spMkLst>
        </pc:spChg>
        <pc:picChg chg="del">
          <ac:chgData name="Arnold, Geoffrey" userId="84df3a83-fb20-4e73-a9fb-16fe3fc1bec7" providerId="ADAL" clId="{2C7FA99E-03AE-4BBE-A0DA-9015BC0F5C33}" dt="2024-05-29T17:54:55.342" v="23" actId="478"/>
          <ac:picMkLst>
            <pc:docMk/>
            <pc:sldMk cId="3519979129" sldId="327"/>
            <ac:picMk id="197" creationId="{00000000-0000-0000-0000-000000000000}"/>
          </ac:picMkLst>
        </pc:picChg>
      </pc:sldChg>
      <pc:sldMasterChg chg="modSldLayout">
        <pc:chgData name="Arnold, Geoffrey" userId="84df3a83-fb20-4e73-a9fb-16fe3fc1bec7" providerId="ADAL" clId="{2C7FA99E-03AE-4BBE-A0DA-9015BC0F5C33}" dt="2024-05-29T17:55:26.609" v="31"/>
        <pc:sldMasterMkLst>
          <pc:docMk/>
          <pc:sldMasterMk cId="0" sldId="2147483648"/>
        </pc:sldMasterMkLst>
        <pc:sldLayoutChg chg="addSp delSp modSp mod">
          <pc:chgData name="Arnold, Geoffrey" userId="84df3a83-fb20-4e73-a9fb-16fe3fc1bec7" providerId="ADAL" clId="{2C7FA99E-03AE-4BBE-A0DA-9015BC0F5C33}" dt="2024-05-29T17:53:49.380" v="1"/>
          <pc:sldLayoutMkLst>
            <pc:docMk/>
            <pc:sldMasterMk cId="0" sldId="2147483648"/>
            <pc:sldLayoutMk cId="0" sldId="2147483649"/>
          </pc:sldLayoutMkLst>
          <pc:picChg chg="add mod">
            <ac:chgData name="Arnold, Geoffrey" userId="84df3a83-fb20-4e73-a9fb-16fe3fc1bec7" providerId="ADAL" clId="{2C7FA99E-03AE-4BBE-A0DA-9015BC0F5C33}" dt="2024-05-29T17:53:49.380" v="1"/>
            <ac:picMkLst>
              <pc:docMk/>
              <pc:sldMasterMk cId="0" sldId="2147483648"/>
              <pc:sldLayoutMk cId="0" sldId="2147483649"/>
              <ac:picMk id="8" creationId="{CF4311EE-9899-45D1-A669-5ECF273F2486}"/>
            </ac:picMkLst>
          </pc:picChg>
          <pc:picChg chg="del">
            <ac:chgData name="Arnold, Geoffrey" userId="84df3a83-fb20-4e73-a9fb-16fe3fc1bec7" providerId="ADAL" clId="{2C7FA99E-03AE-4BBE-A0DA-9015BC0F5C33}" dt="2024-05-29T17:53:45.482" v="0" actId="478"/>
            <ac:picMkLst>
              <pc:docMk/>
              <pc:sldMasterMk cId="0" sldId="2147483648"/>
              <pc:sldLayoutMk cId="0" sldId="2147483649"/>
              <ac:picMk id="20" creationId="{00000000-0000-0000-0000-000000000000}"/>
            </ac:picMkLst>
          </pc:picChg>
        </pc:sldLayoutChg>
        <pc:sldLayoutChg chg="addSp delSp modSp mod">
          <pc:chgData name="Arnold, Geoffrey" userId="84df3a83-fb20-4e73-a9fb-16fe3fc1bec7" providerId="ADAL" clId="{2C7FA99E-03AE-4BBE-A0DA-9015BC0F5C33}" dt="2024-05-29T17:54:00.468" v="3"/>
          <pc:sldLayoutMkLst>
            <pc:docMk/>
            <pc:sldMasterMk cId="0" sldId="2147483648"/>
            <pc:sldLayoutMk cId="0" sldId="2147483651"/>
          </pc:sldLayoutMkLst>
          <pc:spChg chg="add mod">
            <ac:chgData name="Arnold, Geoffrey" userId="84df3a83-fb20-4e73-a9fb-16fe3fc1bec7" providerId="ADAL" clId="{2C7FA99E-03AE-4BBE-A0DA-9015BC0F5C33}" dt="2024-05-29T17:54:00.468" v="3"/>
            <ac:spMkLst>
              <pc:docMk/>
              <pc:sldMasterMk cId="0" sldId="2147483648"/>
              <pc:sldLayoutMk cId="0" sldId="2147483651"/>
              <ac:spMk id="8" creationId="{6D99AB51-1D74-40A2-9E63-765490DC88F7}"/>
            </ac:spMkLst>
          </pc:spChg>
          <pc:spChg chg="del">
            <ac:chgData name="Arnold, Geoffrey" userId="84df3a83-fb20-4e73-a9fb-16fe3fc1bec7" providerId="ADAL" clId="{2C7FA99E-03AE-4BBE-A0DA-9015BC0F5C33}" dt="2024-05-29T17:53:54.651" v="2" actId="478"/>
            <ac:spMkLst>
              <pc:docMk/>
              <pc:sldMasterMk cId="0" sldId="2147483648"/>
              <pc:sldLayoutMk cId="0" sldId="2147483651"/>
              <ac:spMk id="40" creationId="{00000000-0000-0000-0000-000000000000}"/>
            </ac:spMkLst>
          </pc:spChg>
          <pc:picChg chg="add mod">
            <ac:chgData name="Arnold, Geoffrey" userId="84df3a83-fb20-4e73-a9fb-16fe3fc1bec7" providerId="ADAL" clId="{2C7FA99E-03AE-4BBE-A0DA-9015BC0F5C33}" dt="2024-05-29T17:54:00.468" v="3"/>
            <ac:picMkLst>
              <pc:docMk/>
              <pc:sldMasterMk cId="0" sldId="2147483648"/>
              <pc:sldLayoutMk cId="0" sldId="2147483651"/>
              <ac:picMk id="9" creationId="{230F72C0-7C67-4B5B-8418-B6A419934EBF}"/>
            </ac:picMkLst>
          </pc:picChg>
          <pc:picChg chg="del">
            <ac:chgData name="Arnold, Geoffrey" userId="84df3a83-fb20-4e73-a9fb-16fe3fc1bec7" providerId="ADAL" clId="{2C7FA99E-03AE-4BBE-A0DA-9015BC0F5C33}" dt="2024-05-29T17:53:54.651" v="2" actId="478"/>
            <ac:picMkLst>
              <pc:docMk/>
              <pc:sldMasterMk cId="0" sldId="2147483648"/>
              <pc:sldLayoutMk cId="0" sldId="2147483651"/>
              <ac:picMk id="41" creationId="{00000000-0000-0000-0000-000000000000}"/>
            </ac:picMkLst>
          </pc:picChg>
        </pc:sldLayoutChg>
        <pc:sldLayoutChg chg="addSp delSp modSp mod">
          <pc:chgData name="Arnold, Geoffrey" userId="84df3a83-fb20-4e73-a9fb-16fe3fc1bec7" providerId="ADAL" clId="{2C7FA99E-03AE-4BBE-A0DA-9015BC0F5C33}" dt="2024-05-29T17:54:04.357" v="5"/>
          <pc:sldLayoutMkLst>
            <pc:docMk/>
            <pc:sldMasterMk cId="0" sldId="2147483648"/>
            <pc:sldLayoutMk cId="0" sldId="2147483654"/>
          </pc:sldLayoutMkLst>
          <pc:spChg chg="add mod">
            <ac:chgData name="Arnold, Geoffrey" userId="84df3a83-fb20-4e73-a9fb-16fe3fc1bec7" providerId="ADAL" clId="{2C7FA99E-03AE-4BBE-A0DA-9015BC0F5C33}" dt="2024-05-29T17:54:04.357" v="5"/>
            <ac:spMkLst>
              <pc:docMk/>
              <pc:sldMasterMk cId="0" sldId="2147483648"/>
              <pc:sldLayoutMk cId="0" sldId="2147483654"/>
              <ac:spMk id="8" creationId="{091CAD26-877B-4962-9C6F-64A81B48DF8B}"/>
            </ac:spMkLst>
          </pc:spChg>
          <pc:spChg chg="del">
            <ac:chgData name="Arnold, Geoffrey" userId="84df3a83-fb20-4e73-a9fb-16fe3fc1bec7" providerId="ADAL" clId="{2C7FA99E-03AE-4BBE-A0DA-9015BC0F5C33}" dt="2024-05-29T17:54:04.088" v="4" actId="478"/>
            <ac:spMkLst>
              <pc:docMk/>
              <pc:sldMasterMk cId="0" sldId="2147483648"/>
              <pc:sldLayoutMk cId="0" sldId="2147483654"/>
              <ac:spMk id="67" creationId="{00000000-0000-0000-0000-000000000000}"/>
            </ac:spMkLst>
          </pc:spChg>
          <pc:picChg chg="add mod">
            <ac:chgData name="Arnold, Geoffrey" userId="84df3a83-fb20-4e73-a9fb-16fe3fc1bec7" providerId="ADAL" clId="{2C7FA99E-03AE-4BBE-A0DA-9015BC0F5C33}" dt="2024-05-29T17:54:04.357" v="5"/>
            <ac:picMkLst>
              <pc:docMk/>
              <pc:sldMasterMk cId="0" sldId="2147483648"/>
              <pc:sldLayoutMk cId="0" sldId="2147483654"/>
              <ac:picMk id="9" creationId="{A3AE4C46-6773-4378-BE61-BB882D4539FD}"/>
            </ac:picMkLst>
          </pc:picChg>
          <pc:picChg chg="del">
            <ac:chgData name="Arnold, Geoffrey" userId="84df3a83-fb20-4e73-a9fb-16fe3fc1bec7" providerId="ADAL" clId="{2C7FA99E-03AE-4BBE-A0DA-9015BC0F5C33}" dt="2024-05-29T17:54:04.088" v="4" actId="478"/>
            <ac:picMkLst>
              <pc:docMk/>
              <pc:sldMasterMk cId="0" sldId="2147483648"/>
              <pc:sldLayoutMk cId="0" sldId="2147483654"/>
              <ac:picMk id="68" creationId="{00000000-0000-0000-0000-000000000000}"/>
            </ac:picMkLst>
          </pc:picChg>
        </pc:sldLayoutChg>
        <pc:sldLayoutChg chg="addSp delSp modSp mod">
          <pc:chgData name="Arnold, Geoffrey" userId="84df3a83-fb20-4e73-a9fb-16fe3fc1bec7" providerId="ADAL" clId="{2C7FA99E-03AE-4BBE-A0DA-9015BC0F5C33}" dt="2024-05-29T17:54:07.677" v="7"/>
          <pc:sldLayoutMkLst>
            <pc:docMk/>
            <pc:sldMasterMk cId="0" sldId="2147483648"/>
            <pc:sldLayoutMk cId="0" sldId="2147483655"/>
          </pc:sldLayoutMkLst>
          <pc:spChg chg="add mod">
            <ac:chgData name="Arnold, Geoffrey" userId="84df3a83-fb20-4e73-a9fb-16fe3fc1bec7" providerId="ADAL" clId="{2C7FA99E-03AE-4BBE-A0DA-9015BC0F5C33}" dt="2024-05-29T17:54:07.677" v="7"/>
            <ac:spMkLst>
              <pc:docMk/>
              <pc:sldMasterMk cId="0" sldId="2147483648"/>
              <pc:sldLayoutMk cId="0" sldId="2147483655"/>
              <ac:spMk id="8" creationId="{DEB5BB95-5240-4FF7-BA11-3BACE9947D6C}"/>
            </ac:spMkLst>
          </pc:spChg>
          <pc:spChg chg="del">
            <ac:chgData name="Arnold, Geoffrey" userId="84df3a83-fb20-4e73-a9fb-16fe3fc1bec7" providerId="ADAL" clId="{2C7FA99E-03AE-4BBE-A0DA-9015BC0F5C33}" dt="2024-05-29T17:54:07.440" v="6" actId="478"/>
            <ac:spMkLst>
              <pc:docMk/>
              <pc:sldMasterMk cId="0" sldId="2147483648"/>
              <pc:sldLayoutMk cId="0" sldId="2147483655"/>
              <ac:spMk id="79" creationId="{00000000-0000-0000-0000-000000000000}"/>
            </ac:spMkLst>
          </pc:spChg>
          <pc:picChg chg="add mod">
            <ac:chgData name="Arnold, Geoffrey" userId="84df3a83-fb20-4e73-a9fb-16fe3fc1bec7" providerId="ADAL" clId="{2C7FA99E-03AE-4BBE-A0DA-9015BC0F5C33}" dt="2024-05-29T17:54:07.677" v="7"/>
            <ac:picMkLst>
              <pc:docMk/>
              <pc:sldMasterMk cId="0" sldId="2147483648"/>
              <pc:sldLayoutMk cId="0" sldId="2147483655"/>
              <ac:picMk id="9" creationId="{E139B972-5F1F-4CF3-A2E6-0B6EAE4DB687}"/>
            </ac:picMkLst>
          </pc:picChg>
          <pc:picChg chg="del">
            <ac:chgData name="Arnold, Geoffrey" userId="84df3a83-fb20-4e73-a9fb-16fe3fc1bec7" providerId="ADAL" clId="{2C7FA99E-03AE-4BBE-A0DA-9015BC0F5C33}" dt="2024-05-29T17:54:07.440" v="6" actId="478"/>
            <ac:picMkLst>
              <pc:docMk/>
              <pc:sldMasterMk cId="0" sldId="2147483648"/>
              <pc:sldLayoutMk cId="0" sldId="2147483655"/>
              <ac:picMk id="80" creationId="{00000000-0000-0000-0000-000000000000}"/>
            </ac:picMkLst>
          </pc:picChg>
        </pc:sldLayoutChg>
        <pc:sldLayoutChg chg="addSp delSp modSp mod">
          <pc:chgData name="Arnold, Geoffrey" userId="84df3a83-fb20-4e73-a9fb-16fe3fc1bec7" providerId="ADAL" clId="{2C7FA99E-03AE-4BBE-A0DA-9015BC0F5C33}" dt="2024-05-29T17:54:11.384" v="9"/>
          <pc:sldLayoutMkLst>
            <pc:docMk/>
            <pc:sldMasterMk cId="0" sldId="2147483648"/>
            <pc:sldLayoutMk cId="0" sldId="2147483656"/>
          </pc:sldLayoutMkLst>
          <pc:spChg chg="add mod">
            <ac:chgData name="Arnold, Geoffrey" userId="84df3a83-fb20-4e73-a9fb-16fe3fc1bec7" providerId="ADAL" clId="{2C7FA99E-03AE-4BBE-A0DA-9015BC0F5C33}" dt="2024-05-29T17:54:11.384" v="9"/>
            <ac:spMkLst>
              <pc:docMk/>
              <pc:sldMasterMk cId="0" sldId="2147483648"/>
              <pc:sldLayoutMk cId="0" sldId="2147483656"/>
              <ac:spMk id="8" creationId="{DF5562AF-82F0-40B5-B559-2B9C17C379C0}"/>
            </ac:spMkLst>
          </pc:spChg>
          <pc:spChg chg="del">
            <ac:chgData name="Arnold, Geoffrey" userId="84df3a83-fb20-4e73-a9fb-16fe3fc1bec7" providerId="ADAL" clId="{2C7FA99E-03AE-4BBE-A0DA-9015BC0F5C33}" dt="2024-05-29T17:54:11.179" v="8" actId="478"/>
            <ac:spMkLst>
              <pc:docMk/>
              <pc:sldMasterMk cId="0" sldId="2147483648"/>
              <pc:sldLayoutMk cId="0" sldId="2147483656"/>
              <ac:spMk id="92" creationId="{00000000-0000-0000-0000-000000000000}"/>
            </ac:spMkLst>
          </pc:spChg>
          <pc:picChg chg="add mod">
            <ac:chgData name="Arnold, Geoffrey" userId="84df3a83-fb20-4e73-a9fb-16fe3fc1bec7" providerId="ADAL" clId="{2C7FA99E-03AE-4BBE-A0DA-9015BC0F5C33}" dt="2024-05-29T17:54:11.384" v="9"/>
            <ac:picMkLst>
              <pc:docMk/>
              <pc:sldMasterMk cId="0" sldId="2147483648"/>
              <pc:sldLayoutMk cId="0" sldId="2147483656"/>
              <ac:picMk id="9" creationId="{6716EEE8-B13A-49E7-8AA1-DDBD6E174F24}"/>
            </ac:picMkLst>
          </pc:picChg>
          <pc:picChg chg="del">
            <ac:chgData name="Arnold, Geoffrey" userId="84df3a83-fb20-4e73-a9fb-16fe3fc1bec7" providerId="ADAL" clId="{2C7FA99E-03AE-4BBE-A0DA-9015BC0F5C33}" dt="2024-05-29T17:54:11.179" v="8" actId="478"/>
            <ac:picMkLst>
              <pc:docMk/>
              <pc:sldMasterMk cId="0" sldId="2147483648"/>
              <pc:sldLayoutMk cId="0" sldId="2147483656"/>
              <ac:picMk id="93" creationId="{00000000-0000-0000-0000-000000000000}"/>
            </ac:picMkLst>
          </pc:picChg>
        </pc:sldLayoutChg>
        <pc:sldLayoutChg chg="addSp delSp modSp mod">
          <pc:chgData name="Arnold, Geoffrey" userId="84df3a83-fb20-4e73-a9fb-16fe3fc1bec7" providerId="ADAL" clId="{2C7FA99E-03AE-4BBE-A0DA-9015BC0F5C33}" dt="2024-05-29T17:54:15.485" v="11"/>
          <pc:sldLayoutMkLst>
            <pc:docMk/>
            <pc:sldMasterMk cId="0" sldId="2147483648"/>
            <pc:sldLayoutMk cId="0" sldId="2147483659"/>
          </pc:sldLayoutMkLst>
          <pc:spChg chg="add mod">
            <ac:chgData name="Arnold, Geoffrey" userId="84df3a83-fb20-4e73-a9fb-16fe3fc1bec7" providerId="ADAL" clId="{2C7FA99E-03AE-4BBE-A0DA-9015BC0F5C33}" dt="2024-05-29T17:54:15.485" v="11"/>
            <ac:spMkLst>
              <pc:docMk/>
              <pc:sldMasterMk cId="0" sldId="2147483648"/>
              <pc:sldLayoutMk cId="0" sldId="2147483659"/>
              <ac:spMk id="6" creationId="{7E5B03D0-D85D-424A-A229-725C645C0699}"/>
            </ac:spMkLst>
          </pc:spChg>
          <pc:spChg chg="del">
            <ac:chgData name="Arnold, Geoffrey" userId="84df3a83-fb20-4e73-a9fb-16fe3fc1bec7" providerId="ADAL" clId="{2C7FA99E-03AE-4BBE-A0DA-9015BC0F5C33}" dt="2024-05-29T17:54:15.279" v="10" actId="478"/>
            <ac:spMkLst>
              <pc:docMk/>
              <pc:sldMasterMk cId="0" sldId="2147483648"/>
              <pc:sldLayoutMk cId="0" sldId="2147483659"/>
              <ac:spMk id="118" creationId="{00000000-0000-0000-0000-000000000000}"/>
            </ac:spMkLst>
          </pc:spChg>
          <pc:picChg chg="add mod">
            <ac:chgData name="Arnold, Geoffrey" userId="84df3a83-fb20-4e73-a9fb-16fe3fc1bec7" providerId="ADAL" clId="{2C7FA99E-03AE-4BBE-A0DA-9015BC0F5C33}" dt="2024-05-29T17:54:15.485" v="11"/>
            <ac:picMkLst>
              <pc:docMk/>
              <pc:sldMasterMk cId="0" sldId="2147483648"/>
              <pc:sldLayoutMk cId="0" sldId="2147483659"/>
              <ac:picMk id="7" creationId="{8DF78C61-C4A7-463D-AFB3-191703CF2792}"/>
            </ac:picMkLst>
          </pc:picChg>
          <pc:picChg chg="del">
            <ac:chgData name="Arnold, Geoffrey" userId="84df3a83-fb20-4e73-a9fb-16fe3fc1bec7" providerId="ADAL" clId="{2C7FA99E-03AE-4BBE-A0DA-9015BC0F5C33}" dt="2024-05-29T17:54:15.279" v="10" actId="478"/>
            <ac:picMkLst>
              <pc:docMk/>
              <pc:sldMasterMk cId="0" sldId="2147483648"/>
              <pc:sldLayoutMk cId="0" sldId="2147483659"/>
              <ac:picMk id="119" creationId="{00000000-0000-0000-0000-000000000000}"/>
            </ac:picMkLst>
          </pc:picChg>
        </pc:sldLayoutChg>
        <pc:sldLayoutChg chg="addSp delSp modSp mod">
          <pc:chgData name="Arnold, Geoffrey" userId="84df3a83-fb20-4e73-a9fb-16fe3fc1bec7" providerId="ADAL" clId="{2C7FA99E-03AE-4BBE-A0DA-9015BC0F5C33}" dt="2024-05-29T17:55:26.609" v="31"/>
          <pc:sldLayoutMkLst>
            <pc:docMk/>
            <pc:sldMasterMk cId="0" sldId="2147483648"/>
            <pc:sldLayoutMk cId="0" sldId="2147483660"/>
          </pc:sldLayoutMkLst>
          <pc:spChg chg="add del mod">
            <ac:chgData name="Arnold, Geoffrey" userId="84df3a83-fb20-4e73-a9fb-16fe3fc1bec7" providerId="ADAL" clId="{2C7FA99E-03AE-4BBE-A0DA-9015BC0F5C33}" dt="2024-05-29T17:55:26.387" v="30" actId="478"/>
            <ac:spMkLst>
              <pc:docMk/>
              <pc:sldMasterMk cId="0" sldId="2147483648"/>
              <pc:sldLayoutMk cId="0" sldId="2147483660"/>
              <ac:spMk id="9" creationId="{2B20D108-EC97-4AAB-9909-34E9370E21F2}"/>
            </ac:spMkLst>
          </pc:spChg>
          <pc:spChg chg="add mod">
            <ac:chgData name="Arnold, Geoffrey" userId="84df3a83-fb20-4e73-a9fb-16fe3fc1bec7" providerId="ADAL" clId="{2C7FA99E-03AE-4BBE-A0DA-9015BC0F5C33}" dt="2024-05-29T17:55:26.609" v="31"/>
            <ac:spMkLst>
              <pc:docMk/>
              <pc:sldMasterMk cId="0" sldId="2147483648"/>
              <pc:sldLayoutMk cId="0" sldId="2147483660"/>
              <ac:spMk id="10" creationId="{C0FCAF53-4B13-48BF-A1FE-4240608C2746}"/>
            </ac:spMkLst>
          </pc:spChg>
          <pc:picChg chg="add mod">
            <ac:chgData name="Arnold, Geoffrey" userId="84df3a83-fb20-4e73-a9fb-16fe3fc1bec7" providerId="ADAL" clId="{2C7FA99E-03AE-4BBE-A0DA-9015BC0F5C33}" dt="2024-05-29T17:55:26.609" v="31"/>
            <ac:picMkLst>
              <pc:docMk/>
              <pc:sldMasterMk cId="0" sldId="2147483648"/>
              <pc:sldLayoutMk cId="0" sldId="2147483660"/>
              <ac:picMk id="11" creationId="{0C6BDC5C-86DE-4B44-A9F2-CA911C29D86D}"/>
            </ac:picMkLst>
          </pc:picChg>
          <pc:picChg chg="del">
            <ac:chgData name="Arnold, Geoffrey" userId="84df3a83-fb20-4e73-a9fb-16fe3fc1bec7" providerId="ADAL" clId="{2C7FA99E-03AE-4BBE-A0DA-9015BC0F5C33}" dt="2024-05-29T17:55:26.387" v="30" actId="478"/>
            <ac:picMkLst>
              <pc:docMk/>
              <pc:sldMasterMk cId="0" sldId="2147483648"/>
              <pc:sldLayoutMk cId="0" sldId="2147483660"/>
              <ac:picMk id="129" creationId="{00000000-0000-0000-0000-000000000000}"/>
            </ac:picMkLst>
          </pc:picChg>
        </pc:sldLayoutChg>
        <pc:sldLayoutChg chg="addSp delSp modSp mod">
          <pc:chgData name="Arnold, Geoffrey" userId="84df3a83-fb20-4e73-a9fb-16fe3fc1bec7" providerId="ADAL" clId="{2C7FA99E-03AE-4BBE-A0DA-9015BC0F5C33}" dt="2024-05-29T17:54:18.588" v="13"/>
          <pc:sldLayoutMkLst>
            <pc:docMk/>
            <pc:sldMasterMk cId="0" sldId="2147483648"/>
            <pc:sldLayoutMk cId="0" sldId="2147483661"/>
          </pc:sldLayoutMkLst>
          <pc:spChg chg="add mod">
            <ac:chgData name="Arnold, Geoffrey" userId="84df3a83-fb20-4e73-a9fb-16fe3fc1bec7" providerId="ADAL" clId="{2C7FA99E-03AE-4BBE-A0DA-9015BC0F5C33}" dt="2024-05-29T17:54:18.588" v="13"/>
            <ac:spMkLst>
              <pc:docMk/>
              <pc:sldMasterMk cId="0" sldId="2147483648"/>
              <pc:sldLayoutMk cId="0" sldId="2147483661"/>
              <ac:spMk id="10" creationId="{E000DCD3-A66B-430E-8020-A875E2A025AD}"/>
            </ac:spMkLst>
          </pc:spChg>
          <pc:spChg chg="del">
            <ac:chgData name="Arnold, Geoffrey" userId="84df3a83-fb20-4e73-a9fb-16fe3fc1bec7" providerId="ADAL" clId="{2C7FA99E-03AE-4BBE-A0DA-9015BC0F5C33}" dt="2024-05-29T17:54:18.360" v="12" actId="478"/>
            <ac:spMkLst>
              <pc:docMk/>
              <pc:sldMasterMk cId="0" sldId="2147483648"/>
              <pc:sldLayoutMk cId="0" sldId="2147483661"/>
              <ac:spMk id="142" creationId="{00000000-0000-0000-0000-000000000000}"/>
            </ac:spMkLst>
          </pc:spChg>
          <pc:picChg chg="add mod">
            <ac:chgData name="Arnold, Geoffrey" userId="84df3a83-fb20-4e73-a9fb-16fe3fc1bec7" providerId="ADAL" clId="{2C7FA99E-03AE-4BBE-A0DA-9015BC0F5C33}" dt="2024-05-29T17:54:18.588" v="13"/>
            <ac:picMkLst>
              <pc:docMk/>
              <pc:sldMasterMk cId="0" sldId="2147483648"/>
              <pc:sldLayoutMk cId="0" sldId="2147483661"/>
              <ac:picMk id="11" creationId="{F456F5C1-D899-4CEB-8BD8-E8E3620D0381}"/>
            </ac:picMkLst>
          </pc:picChg>
          <pc:picChg chg="del">
            <ac:chgData name="Arnold, Geoffrey" userId="84df3a83-fb20-4e73-a9fb-16fe3fc1bec7" providerId="ADAL" clId="{2C7FA99E-03AE-4BBE-A0DA-9015BC0F5C33}" dt="2024-05-29T17:54:18.360" v="12" actId="478"/>
            <ac:picMkLst>
              <pc:docMk/>
              <pc:sldMasterMk cId="0" sldId="2147483648"/>
              <pc:sldLayoutMk cId="0" sldId="2147483661"/>
              <ac:picMk id="143" creationId="{00000000-0000-0000-0000-000000000000}"/>
            </ac:picMkLst>
          </pc:picChg>
        </pc:sldLayoutChg>
        <pc:sldLayoutChg chg="addSp delSp modSp mod">
          <pc:chgData name="Arnold, Geoffrey" userId="84df3a83-fb20-4e73-a9fb-16fe3fc1bec7" providerId="ADAL" clId="{2C7FA99E-03AE-4BBE-A0DA-9015BC0F5C33}" dt="2024-05-29T17:54:21.679" v="15"/>
          <pc:sldLayoutMkLst>
            <pc:docMk/>
            <pc:sldMasterMk cId="0" sldId="2147483648"/>
            <pc:sldLayoutMk cId="0" sldId="2147483662"/>
          </pc:sldLayoutMkLst>
          <pc:spChg chg="add mod">
            <ac:chgData name="Arnold, Geoffrey" userId="84df3a83-fb20-4e73-a9fb-16fe3fc1bec7" providerId="ADAL" clId="{2C7FA99E-03AE-4BBE-A0DA-9015BC0F5C33}" dt="2024-05-29T17:54:21.679" v="15"/>
            <ac:spMkLst>
              <pc:docMk/>
              <pc:sldMasterMk cId="0" sldId="2147483648"/>
              <pc:sldLayoutMk cId="0" sldId="2147483662"/>
              <ac:spMk id="9" creationId="{65427A23-9279-4E77-B06A-FC3986180505}"/>
            </ac:spMkLst>
          </pc:spChg>
          <pc:spChg chg="del">
            <ac:chgData name="Arnold, Geoffrey" userId="84df3a83-fb20-4e73-a9fb-16fe3fc1bec7" providerId="ADAL" clId="{2C7FA99E-03AE-4BBE-A0DA-9015BC0F5C33}" dt="2024-05-29T17:54:21.464" v="14" actId="478"/>
            <ac:spMkLst>
              <pc:docMk/>
              <pc:sldMasterMk cId="0" sldId="2147483648"/>
              <pc:sldLayoutMk cId="0" sldId="2147483662"/>
              <ac:spMk id="155" creationId="{00000000-0000-0000-0000-000000000000}"/>
            </ac:spMkLst>
          </pc:spChg>
          <pc:picChg chg="add mod">
            <ac:chgData name="Arnold, Geoffrey" userId="84df3a83-fb20-4e73-a9fb-16fe3fc1bec7" providerId="ADAL" clId="{2C7FA99E-03AE-4BBE-A0DA-9015BC0F5C33}" dt="2024-05-29T17:54:21.679" v="15"/>
            <ac:picMkLst>
              <pc:docMk/>
              <pc:sldMasterMk cId="0" sldId="2147483648"/>
              <pc:sldLayoutMk cId="0" sldId="2147483662"/>
              <ac:picMk id="10" creationId="{65465510-4017-450E-ACB5-104C13171E0B}"/>
            </ac:picMkLst>
          </pc:picChg>
          <pc:picChg chg="del">
            <ac:chgData name="Arnold, Geoffrey" userId="84df3a83-fb20-4e73-a9fb-16fe3fc1bec7" providerId="ADAL" clId="{2C7FA99E-03AE-4BBE-A0DA-9015BC0F5C33}" dt="2024-05-29T17:54:21.464" v="14" actId="478"/>
            <ac:picMkLst>
              <pc:docMk/>
              <pc:sldMasterMk cId="0" sldId="2147483648"/>
              <pc:sldLayoutMk cId="0" sldId="2147483662"/>
              <ac:picMk id="156" creationId="{00000000-0000-0000-0000-000000000000}"/>
            </ac:picMkLst>
          </pc:picChg>
        </pc:sldLayoutChg>
        <pc:sldLayoutChg chg="addSp delSp modSp mod">
          <pc:chgData name="Arnold, Geoffrey" userId="84df3a83-fb20-4e73-a9fb-16fe3fc1bec7" providerId="ADAL" clId="{2C7FA99E-03AE-4BBE-A0DA-9015BC0F5C33}" dt="2024-05-29T17:54:24.733" v="17"/>
          <pc:sldLayoutMkLst>
            <pc:docMk/>
            <pc:sldMasterMk cId="0" sldId="2147483648"/>
            <pc:sldLayoutMk cId="0" sldId="2147483663"/>
          </pc:sldLayoutMkLst>
          <pc:spChg chg="add mod">
            <ac:chgData name="Arnold, Geoffrey" userId="84df3a83-fb20-4e73-a9fb-16fe3fc1bec7" providerId="ADAL" clId="{2C7FA99E-03AE-4BBE-A0DA-9015BC0F5C33}" dt="2024-05-29T17:54:24.733" v="17"/>
            <ac:spMkLst>
              <pc:docMk/>
              <pc:sldMasterMk cId="0" sldId="2147483648"/>
              <pc:sldLayoutMk cId="0" sldId="2147483663"/>
              <ac:spMk id="8" creationId="{0B9777E5-A576-46BF-BC67-E84162F810A4}"/>
            </ac:spMkLst>
          </pc:spChg>
          <pc:spChg chg="del">
            <ac:chgData name="Arnold, Geoffrey" userId="84df3a83-fb20-4e73-a9fb-16fe3fc1bec7" providerId="ADAL" clId="{2C7FA99E-03AE-4BBE-A0DA-9015BC0F5C33}" dt="2024-05-29T17:54:24.501" v="16" actId="478"/>
            <ac:spMkLst>
              <pc:docMk/>
              <pc:sldMasterMk cId="0" sldId="2147483648"/>
              <pc:sldLayoutMk cId="0" sldId="2147483663"/>
              <ac:spMk id="169" creationId="{00000000-0000-0000-0000-000000000000}"/>
            </ac:spMkLst>
          </pc:spChg>
          <pc:picChg chg="add mod">
            <ac:chgData name="Arnold, Geoffrey" userId="84df3a83-fb20-4e73-a9fb-16fe3fc1bec7" providerId="ADAL" clId="{2C7FA99E-03AE-4BBE-A0DA-9015BC0F5C33}" dt="2024-05-29T17:54:24.733" v="17"/>
            <ac:picMkLst>
              <pc:docMk/>
              <pc:sldMasterMk cId="0" sldId="2147483648"/>
              <pc:sldLayoutMk cId="0" sldId="2147483663"/>
              <ac:picMk id="9" creationId="{E80A850A-5F7D-4BFA-80E4-212E829C35C2}"/>
            </ac:picMkLst>
          </pc:picChg>
          <pc:picChg chg="del">
            <ac:chgData name="Arnold, Geoffrey" userId="84df3a83-fb20-4e73-a9fb-16fe3fc1bec7" providerId="ADAL" clId="{2C7FA99E-03AE-4BBE-A0DA-9015BC0F5C33}" dt="2024-05-29T17:54:24.501" v="16" actId="478"/>
            <ac:picMkLst>
              <pc:docMk/>
              <pc:sldMasterMk cId="0" sldId="2147483648"/>
              <pc:sldLayoutMk cId="0" sldId="2147483663"/>
              <ac:picMk id="170" creationId="{00000000-0000-0000-0000-000000000000}"/>
            </ac:picMkLst>
          </pc:picChg>
        </pc:sldLayoutChg>
        <pc:sldLayoutChg chg="addSp delSp modSp mod">
          <pc:chgData name="Arnold, Geoffrey" userId="84df3a83-fb20-4e73-a9fb-16fe3fc1bec7" providerId="ADAL" clId="{2C7FA99E-03AE-4BBE-A0DA-9015BC0F5C33}" dt="2024-05-29T17:54:28.030" v="19"/>
          <pc:sldLayoutMkLst>
            <pc:docMk/>
            <pc:sldMasterMk cId="0" sldId="2147483648"/>
            <pc:sldLayoutMk cId="0" sldId="2147483664"/>
          </pc:sldLayoutMkLst>
          <pc:spChg chg="add mod">
            <ac:chgData name="Arnold, Geoffrey" userId="84df3a83-fb20-4e73-a9fb-16fe3fc1bec7" providerId="ADAL" clId="{2C7FA99E-03AE-4BBE-A0DA-9015BC0F5C33}" dt="2024-05-29T17:54:28.030" v="19"/>
            <ac:spMkLst>
              <pc:docMk/>
              <pc:sldMasterMk cId="0" sldId="2147483648"/>
              <pc:sldLayoutMk cId="0" sldId="2147483664"/>
              <ac:spMk id="9" creationId="{DAE2E838-848A-4C16-9A3C-85A1236204B6}"/>
            </ac:spMkLst>
          </pc:spChg>
          <pc:spChg chg="del">
            <ac:chgData name="Arnold, Geoffrey" userId="84df3a83-fb20-4e73-a9fb-16fe3fc1bec7" providerId="ADAL" clId="{2C7FA99E-03AE-4BBE-A0DA-9015BC0F5C33}" dt="2024-05-29T17:54:27.840" v="18" actId="478"/>
            <ac:spMkLst>
              <pc:docMk/>
              <pc:sldMasterMk cId="0" sldId="2147483648"/>
              <pc:sldLayoutMk cId="0" sldId="2147483664"/>
              <ac:spMk id="183" creationId="{00000000-0000-0000-0000-000000000000}"/>
            </ac:spMkLst>
          </pc:spChg>
          <pc:picChg chg="add mod">
            <ac:chgData name="Arnold, Geoffrey" userId="84df3a83-fb20-4e73-a9fb-16fe3fc1bec7" providerId="ADAL" clId="{2C7FA99E-03AE-4BBE-A0DA-9015BC0F5C33}" dt="2024-05-29T17:54:28.030" v="19"/>
            <ac:picMkLst>
              <pc:docMk/>
              <pc:sldMasterMk cId="0" sldId="2147483648"/>
              <pc:sldLayoutMk cId="0" sldId="2147483664"/>
              <ac:picMk id="10" creationId="{5147175C-B63C-4608-9E51-C9F862B353EB}"/>
            </ac:picMkLst>
          </pc:picChg>
          <pc:picChg chg="del">
            <ac:chgData name="Arnold, Geoffrey" userId="84df3a83-fb20-4e73-a9fb-16fe3fc1bec7" providerId="ADAL" clId="{2C7FA99E-03AE-4BBE-A0DA-9015BC0F5C33}" dt="2024-05-29T17:54:27.840" v="18" actId="478"/>
            <ac:picMkLst>
              <pc:docMk/>
              <pc:sldMasterMk cId="0" sldId="2147483648"/>
              <pc:sldLayoutMk cId="0" sldId="2147483664"/>
              <ac:picMk id="184" creationId="{00000000-0000-0000-0000-000000000000}"/>
            </ac:picMkLst>
          </pc:picChg>
        </pc:sldLayoutChg>
      </pc:sldMasterChg>
      <pc:sldMasterChg chg="new del mod addSldLayout delSldLayout">
        <pc:chgData name="Arnold, Geoffrey" userId="84df3a83-fb20-4e73-a9fb-16fe3fc1bec7" providerId="ADAL" clId="{2C7FA99E-03AE-4BBE-A0DA-9015BC0F5C33}" dt="2024-05-29T17:55:31.869" v="33" actId="6938"/>
        <pc:sldMasterMkLst>
          <pc:docMk/>
          <pc:sldMasterMk cId="1292650196" sldId="2147483665"/>
        </pc:sldMasterMkLst>
        <pc:sldLayoutChg chg="new del replId">
          <pc:chgData name="Arnold, Geoffrey" userId="84df3a83-fb20-4e73-a9fb-16fe3fc1bec7" providerId="ADAL" clId="{2C7FA99E-03AE-4BBE-A0DA-9015BC0F5C33}" dt="2024-05-29T17:55:31.869" v="33" actId="6938"/>
          <pc:sldLayoutMkLst>
            <pc:docMk/>
            <pc:sldMasterMk cId="1292650196" sldId="2147483665"/>
            <pc:sldLayoutMk cId="968570810" sldId="2147483666"/>
          </pc:sldLayoutMkLst>
        </pc:sldLayoutChg>
        <pc:sldLayoutChg chg="new del replId">
          <pc:chgData name="Arnold, Geoffrey" userId="84df3a83-fb20-4e73-a9fb-16fe3fc1bec7" providerId="ADAL" clId="{2C7FA99E-03AE-4BBE-A0DA-9015BC0F5C33}" dt="2024-05-29T17:55:31.869" v="33" actId="6938"/>
          <pc:sldLayoutMkLst>
            <pc:docMk/>
            <pc:sldMasterMk cId="1292650196" sldId="2147483665"/>
            <pc:sldLayoutMk cId="582011816" sldId="2147483667"/>
          </pc:sldLayoutMkLst>
        </pc:sldLayoutChg>
        <pc:sldLayoutChg chg="new del replId">
          <pc:chgData name="Arnold, Geoffrey" userId="84df3a83-fb20-4e73-a9fb-16fe3fc1bec7" providerId="ADAL" clId="{2C7FA99E-03AE-4BBE-A0DA-9015BC0F5C33}" dt="2024-05-29T17:55:31.869" v="33" actId="6938"/>
          <pc:sldLayoutMkLst>
            <pc:docMk/>
            <pc:sldMasterMk cId="1292650196" sldId="2147483665"/>
            <pc:sldLayoutMk cId="401746955" sldId="2147483668"/>
          </pc:sldLayoutMkLst>
        </pc:sldLayoutChg>
        <pc:sldLayoutChg chg="new del replId">
          <pc:chgData name="Arnold, Geoffrey" userId="84df3a83-fb20-4e73-a9fb-16fe3fc1bec7" providerId="ADAL" clId="{2C7FA99E-03AE-4BBE-A0DA-9015BC0F5C33}" dt="2024-05-29T17:55:31.869" v="33" actId="6938"/>
          <pc:sldLayoutMkLst>
            <pc:docMk/>
            <pc:sldMasterMk cId="1292650196" sldId="2147483665"/>
            <pc:sldLayoutMk cId="1322843713" sldId="2147483669"/>
          </pc:sldLayoutMkLst>
        </pc:sldLayoutChg>
        <pc:sldLayoutChg chg="new del replId">
          <pc:chgData name="Arnold, Geoffrey" userId="84df3a83-fb20-4e73-a9fb-16fe3fc1bec7" providerId="ADAL" clId="{2C7FA99E-03AE-4BBE-A0DA-9015BC0F5C33}" dt="2024-05-29T17:55:31.869" v="33" actId="6938"/>
          <pc:sldLayoutMkLst>
            <pc:docMk/>
            <pc:sldMasterMk cId="1292650196" sldId="2147483665"/>
            <pc:sldLayoutMk cId="30979574" sldId="2147483670"/>
          </pc:sldLayoutMkLst>
        </pc:sldLayoutChg>
        <pc:sldLayoutChg chg="new del replId">
          <pc:chgData name="Arnold, Geoffrey" userId="84df3a83-fb20-4e73-a9fb-16fe3fc1bec7" providerId="ADAL" clId="{2C7FA99E-03AE-4BBE-A0DA-9015BC0F5C33}" dt="2024-05-29T17:55:31.869" v="33" actId="6938"/>
          <pc:sldLayoutMkLst>
            <pc:docMk/>
            <pc:sldMasterMk cId="1292650196" sldId="2147483665"/>
            <pc:sldLayoutMk cId="473813356" sldId="2147483671"/>
          </pc:sldLayoutMkLst>
        </pc:sldLayoutChg>
        <pc:sldLayoutChg chg="new del replId">
          <pc:chgData name="Arnold, Geoffrey" userId="84df3a83-fb20-4e73-a9fb-16fe3fc1bec7" providerId="ADAL" clId="{2C7FA99E-03AE-4BBE-A0DA-9015BC0F5C33}" dt="2024-05-29T17:55:31.869" v="33" actId="6938"/>
          <pc:sldLayoutMkLst>
            <pc:docMk/>
            <pc:sldMasterMk cId="1292650196" sldId="2147483665"/>
            <pc:sldLayoutMk cId="3182394912" sldId="2147483672"/>
          </pc:sldLayoutMkLst>
        </pc:sldLayoutChg>
        <pc:sldLayoutChg chg="new del replId">
          <pc:chgData name="Arnold, Geoffrey" userId="84df3a83-fb20-4e73-a9fb-16fe3fc1bec7" providerId="ADAL" clId="{2C7FA99E-03AE-4BBE-A0DA-9015BC0F5C33}" dt="2024-05-29T17:55:31.869" v="33" actId="6938"/>
          <pc:sldLayoutMkLst>
            <pc:docMk/>
            <pc:sldMasterMk cId="1292650196" sldId="2147483665"/>
            <pc:sldLayoutMk cId="940032545" sldId="2147483673"/>
          </pc:sldLayoutMkLst>
        </pc:sldLayoutChg>
        <pc:sldLayoutChg chg="new del replId">
          <pc:chgData name="Arnold, Geoffrey" userId="84df3a83-fb20-4e73-a9fb-16fe3fc1bec7" providerId="ADAL" clId="{2C7FA99E-03AE-4BBE-A0DA-9015BC0F5C33}" dt="2024-05-29T17:55:31.869" v="33" actId="6938"/>
          <pc:sldLayoutMkLst>
            <pc:docMk/>
            <pc:sldMasterMk cId="1292650196" sldId="2147483665"/>
            <pc:sldLayoutMk cId="3059253450" sldId="2147483674"/>
          </pc:sldLayoutMkLst>
        </pc:sldLayoutChg>
        <pc:sldLayoutChg chg="new del replId">
          <pc:chgData name="Arnold, Geoffrey" userId="84df3a83-fb20-4e73-a9fb-16fe3fc1bec7" providerId="ADAL" clId="{2C7FA99E-03AE-4BBE-A0DA-9015BC0F5C33}" dt="2024-05-29T17:55:31.869" v="33" actId="6938"/>
          <pc:sldLayoutMkLst>
            <pc:docMk/>
            <pc:sldMasterMk cId="1292650196" sldId="2147483665"/>
            <pc:sldLayoutMk cId="1181910774" sldId="2147483675"/>
          </pc:sldLayoutMkLst>
        </pc:sldLayoutChg>
        <pc:sldLayoutChg chg="new del replId">
          <pc:chgData name="Arnold, Geoffrey" userId="84df3a83-fb20-4e73-a9fb-16fe3fc1bec7" providerId="ADAL" clId="{2C7FA99E-03AE-4BBE-A0DA-9015BC0F5C33}" dt="2024-05-29T17:55:31.869" v="33" actId="6938"/>
          <pc:sldLayoutMkLst>
            <pc:docMk/>
            <pc:sldMasterMk cId="1292650196" sldId="2147483665"/>
            <pc:sldLayoutMk cId="1158910821" sldId="2147483676"/>
          </pc:sldLayoutMkLst>
        </pc:sldLayoutChg>
      </pc:sldMasterChg>
    </pc:docChg>
  </pc:docChgLst>
  <pc:docChgLst>
    <pc:chgData name="Arnold, Geoffrey" userId="84df3a83-fb20-4e73-a9fb-16fe3fc1bec7" providerId="ADAL" clId="{CD105EB5-7514-4FC2-8CEE-018BEB9D6395}"/>
    <pc:docChg chg="undo custSel modSld">
      <pc:chgData name="Arnold, Geoffrey" userId="84df3a83-fb20-4e73-a9fb-16fe3fc1bec7" providerId="ADAL" clId="{CD105EB5-7514-4FC2-8CEE-018BEB9D6395}" dt="2022-11-17T14:54:20.994" v="157" actId="2711"/>
      <pc:docMkLst>
        <pc:docMk/>
      </pc:docMkLst>
      <pc:sldChg chg="modSp">
        <pc:chgData name="Arnold, Geoffrey" userId="84df3a83-fb20-4e73-a9fb-16fe3fc1bec7" providerId="ADAL" clId="{CD105EB5-7514-4FC2-8CEE-018BEB9D6395}" dt="2022-11-15T18:14:28.463" v="1"/>
        <pc:sldMkLst>
          <pc:docMk/>
          <pc:sldMk cId="0" sldId="260"/>
        </pc:sldMkLst>
        <pc:spChg chg="mod">
          <ac:chgData name="Arnold, Geoffrey" userId="84df3a83-fb20-4e73-a9fb-16fe3fc1bec7" providerId="ADAL" clId="{CD105EB5-7514-4FC2-8CEE-018BEB9D6395}" dt="2022-11-15T18:14:28.463" v="1"/>
          <ac:spMkLst>
            <pc:docMk/>
            <pc:sldMk cId="0" sldId="260"/>
            <ac:spMk id="209" creationId="{00000000-0000-0000-0000-000000000000}"/>
          </ac:spMkLst>
        </pc:spChg>
      </pc:sldChg>
      <pc:sldChg chg="modSp">
        <pc:chgData name="Arnold, Geoffrey" userId="84df3a83-fb20-4e73-a9fb-16fe3fc1bec7" providerId="ADAL" clId="{CD105EB5-7514-4FC2-8CEE-018BEB9D6395}" dt="2022-11-15T18:14:21.503" v="0"/>
        <pc:sldMkLst>
          <pc:docMk/>
          <pc:sldMk cId="0" sldId="261"/>
        </pc:sldMkLst>
        <pc:spChg chg="mod">
          <ac:chgData name="Arnold, Geoffrey" userId="84df3a83-fb20-4e73-a9fb-16fe3fc1bec7" providerId="ADAL" clId="{CD105EB5-7514-4FC2-8CEE-018BEB9D6395}" dt="2022-11-15T18:14:21.503" v="0"/>
          <ac:spMkLst>
            <pc:docMk/>
            <pc:sldMk cId="0" sldId="261"/>
            <ac:spMk id="214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4:42.082" v="2" actId="2711"/>
        <pc:sldMkLst>
          <pc:docMk/>
          <pc:sldMk cId="0" sldId="262"/>
        </pc:sldMkLst>
        <pc:spChg chg="mod">
          <ac:chgData name="Arnold, Geoffrey" userId="84df3a83-fb20-4e73-a9fb-16fe3fc1bec7" providerId="ADAL" clId="{CD105EB5-7514-4FC2-8CEE-018BEB9D6395}" dt="2022-11-15T18:14:42.082" v="2" actId="2711"/>
          <ac:spMkLst>
            <pc:docMk/>
            <pc:sldMk cId="0" sldId="262"/>
            <ac:spMk id="222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4:48.166" v="3" actId="2711"/>
        <pc:sldMkLst>
          <pc:docMk/>
          <pc:sldMk cId="0" sldId="264"/>
        </pc:sldMkLst>
        <pc:spChg chg="mod">
          <ac:chgData name="Arnold, Geoffrey" userId="84df3a83-fb20-4e73-a9fb-16fe3fc1bec7" providerId="ADAL" clId="{CD105EB5-7514-4FC2-8CEE-018BEB9D6395}" dt="2022-11-15T18:14:48.166" v="3" actId="2711"/>
          <ac:spMkLst>
            <pc:docMk/>
            <pc:sldMk cId="0" sldId="264"/>
            <ac:spMk id="232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4:58.859" v="5" actId="2711"/>
        <pc:sldMkLst>
          <pc:docMk/>
          <pc:sldMk cId="0" sldId="271"/>
        </pc:sldMkLst>
        <pc:spChg chg="mod">
          <ac:chgData name="Arnold, Geoffrey" userId="84df3a83-fb20-4e73-a9fb-16fe3fc1bec7" providerId="ADAL" clId="{CD105EB5-7514-4FC2-8CEE-018BEB9D6395}" dt="2022-11-15T18:14:54.302" v="4" actId="1076"/>
          <ac:spMkLst>
            <pc:docMk/>
            <pc:sldMk cId="0" sldId="271"/>
            <ac:spMk id="263" creationId="{00000000-0000-0000-0000-000000000000}"/>
          </ac:spMkLst>
        </pc:spChg>
        <pc:spChg chg="mod">
          <ac:chgData name="Arnold, Geoffrey" userId="84df3a83-fb20-4e73-a9fb-16fe3fc1bec7" providerId="ADAL" clId="{CD105EB5-7514-4FC2-8CEE-018BEB9D6395}" dt="2022-11-15T18:14:58.859" v="5" actId="2711"/>
          <ac:spMkLst>
            <pc:docMk/>
            <pc:sldMk cId="0" sldId="271"/>
            <ac:spMk id="264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7T14:53:30.663" v="150" actId="2711"/>
        <pc:sldMkLst>
          <pc:docMk/>
          <pc:sldMk cId="0" sldId="272"/>
        </pc:sldMkLst>
        <pc:spChg chg="mod">
          <ac:chgData name="Arnold, Geoffrey" userId="84df3a83-fb20-4e73-a9fb-16fe3fc1bec7" providerId="ADAL" clId="{CD105EB5-7514-4FC2-8CEE-018BEB9D6395}" dt="2022-11-17T14:53:19.311" v="149" actId="1076"/>
          <ac:spMkLst>
            <pc:docMk/>
            <pc:sldMk cId="0" sldId="272"/>
            <ac:spMk id="273" creationId="{00000000-0000-0000-0000-000000000000}"/>
          </ac:spMkLst>
        </pc:spChg>
        <pc:spChg chg="mod">
          <ac:chgData name="Arnold, Geoffrey" userId="84df3a83-fb20-4e73-a9fb-16fe3fc1bec7" providerId="ADAL" clId="{CD105EB5-7514-4FC2-8CEE-018BEB9D6395}" dt="2022-11-17T14:53:30.663" v="150" actId="2711"/>
          <ac:spMkLst>
            <pc:docMk/>
            <pc:sldMk cId="0" sldId="272"/>
            <ac:spMk id="274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5:03.753" v="6" actId="2711"/>
        <pc:sldMkLst>
          <pc:docMk/>
          <pc:sldMk cId="0" sldId="273"/>
        </pc:sldMkLst>
        <pc:spChg chg="mod">
          <ac:chgData name="Arnold, Geoffrey" userId="84df3a83-fb20-4e73-a9fb-16fe3fc1bec7" providerId="ADAL" clId="{CD105EB5-7514-4FC2-8CEE-018BEB9D6395}" dt="2022-11-15T18:15:03.753" v="6" actId="2711"/>
          <ac:spMkLst>
            <pc:docMk/>
            <pc:sldMk cId="0" sldId="273"/>
            <ac:spMk id="284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6T23:50:46.383" v="138" actId="20577"/>
        <pc:sldMkLst>
          <pc:docMk/>
          <pc:sldMk cId="0" sldId="274"/>
        </pc:sldMkLst>
        <pc:spChg chg="mod">
          <ac:chgData name="Arnold, Geoffrey" userId="84df3a83-fb20-4e73-a9fb-16fe3fc1bec7" providerId="ADAL" clId="{CD105EB5-7514-4FC2-8CEE-018BEB9D6395}" dt="2022-11-16T23:50:46.383" v="138" actId="20577"/>
          <ac:spMkLst>
            <pc:docMk/>
            <pc:sldMk cId="0" sldId="274"/>
            <ac:spMk id="293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5:18.347" v="8" actId="2711"/>
        <pc:sldMkLst>
          <pc:docMk/>
          <pc:sldMk cId="0" sldId="275"/>
        </pc:sldMkLst>
        <pc:spChg chg="mod">
          <ac:chgData name="Arnold, Geoffrey" userId="84df3a83-fb20-4e73-a9fb-16fe3fc1bec7" providerId="ADAL" clId="{CD105EB5-7514-4FC2-8CEE-018BEB9D6395}" dt="2022-11-15T18:15:18.347" v="8" actId="2711"/>
          <ac:spMkLst>
            <pc:docMk/>
            <pc:sldMk cId="0" sldId="275"/>
            <ac:spMk id="296" creationId="{00000000-0000-0000-0000-000000000000}"/>
          </ac:spMkLst>
        </pc:spChg>
      </pc:sldChg>
      <pc:sldChg chg="modSp">
        <pc:chgData name="Arnold, Geoffrey" userId="84df3a83-fb20-4e73-a9fb-16fe3fc1bec7" providerId="ADAL" clId="{CD105EB5-7514-4FC2-8CEE-018BEB9D6395}" dt="2022-11-15T18:15:40.385" v="9"/>
        <pc:sldMkLst>
          <pc:docMk/>
          <pc:sldMk cId="0" sldId="277"/>
        </pc:sldMkLst>
        <pc:spChg chg="mod">
          <ac:chgData name="Arnold, Geoffrey" userId="84df3a83-fb20-4e73-a9fb-16fe3fc1bec7" providerId="ADAL" clId="{CD105EB5-7514-4FC2-8CEE-018BEB9D6395}" dt="2022-11-15T18:15:40.385" v="9"/>
          <ac:spMkLst>
            <pc:docMk/>
            <pc:sldMk cId="0" sldId="277"/>
            <ac:spMk id="304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7T00:14:16.529" v="144" actId="20577"/>
        <pc:sldMkLst>
          <pc:docMk/>
          <pc:sldMk cId="0" sldId="281"/>
        </pc:sldMkLst>
        <pc:spChg chg="mod">
          <ac:chgData name="Arnold, Geoffrey" userId="84df3a83-fb20-4e73-a9fb-16fe3fc1bec7" providerId="ADAL" clId="{CD105EB5-7514-4FC2-8CEE-018BEB9D6395}" dt="2022-11-17T00:14:16.529" v="144" actId="20577"/>
          <ac:spMkLst>
            <pc:docMk/>
            <pc:sldMk cId="0" sldId="281"/>
            <ac:spMk id="328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7T00:31:12.832" v="147" actId="20577"/>
        <pc:sldMkLst>
          <pc:docMk/>
          <pc:sldMk cId="0" sldId="285"/>
        </pc:sldMkLst>
        <pc:spChg chg="mod">
          <ac:chgData name="Arnold, Geoffrey" userId="84df3a83-fb20-4e73-a9fb-16fe3fc1bec7" providerId="ADAL" clId="{CD105EB5-7514-4FC2-8CEE-018BEB9D6395}" dt="2022-11-17T00:31:12.832" v="147" actId="20577"/>
          <ac:spMkLst>
            <pc:docMk/>
            <pc:sldMk cId="0" sldId="285"/>
            <ac:spMk id="344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9:16.912" v="134" actId="2711"/>
        <pc:sldMkLst>
          <pc:docMk/>
          <pc:sldMk cId="0" sldId="287"/>
        </pc:sldMkLst>
        <pc:spChg chg="mod">
          <ac:chgData name="Arnold, Geoffrey" userId="84df3a83-fb20-4e73-a9fb-16fe3fc1bec7" providerId="ADAL" clId="{CD105EB5-7514-4FC2-8CEE-018BEB9D6395}" dt="2022-11-15T18:19:16.912" v="134" actId="2711"/>
          <ac:spMkLst>
            <pc:docMk/>
            <pc:sldMk cId="0" sldId="287"/>
            <ac:spMk id="355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9:23.734" v="135" actId="2711"/>
        <pc:sldMkLst>
          <pc:docMk/>
          <pc:sldMk cId="0" sldId="288"/>
        </pc:sldMkLst>
        <pc:spChg chg="mod">
          <ac:chgData name="Arnold, Geoffrey" userId="84df3a83-fb20-4e73-a9fb-16fe3fc1bec7" providerId="ADAL" clId="{CD105EB5-7514-4FC2-8CEE-018BEB9D6395}" dt="2022-11-15T18:19:23.734" v="135" actId="2711"/>
          <ac:spMkLst>
            <pc:docMk/>
            <pc:sldMk cId="0" sldId="288"/>
            <ac:spMk id="368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9:30.367" v="136" actId="2711"/>
        <pc:sldMkLst>
          <pc:docMk/>
          <pc:sldMk cId="0" sldId="290"/>
        </pc:sldMkLst>
        <pc:spChg chg="mod">
          <ac:chgData name="Arnold, Geoffrey" userId="84df3a83-fb20-4e73-a9fb-16fe3fc1bec7" providerId="ADAL" clId="{CD105EB5-7514-4FC2-8CEE-018BEB9D6395}" dt="2022-11-15T18:19:30.367" v="136" actId="2711"/>
          <ac:spMkLst>
            <pc:docMk/>
            <pc:sldMk cId="0" sldId="290"/>
            <ac:spMk id="378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7:13.414" v="118" actId="2711"/>
        <pc:sldMkLst>
          <pc:docMk/>
          <pc:sldMk cId="0" sldId="297"/>
        </pc:sldMkLst>
        <pc:spChg chg="mod">
          <ac:chgData name="Arnold, Geoffrey" userId="84df3a83-fb20-4e73-a9fb-16fe3fc1bec7" providerId="ADAL" clId="{CD105EB5-7514-4FC2-8CEE-018BEB9D6395}" dt="2022-11-15T18:17:13.414" v="118" actId="2711"/>
          <ac:spMkLst>
            <pc:docMk/>
            <pc:sldMk cId="0" sldId="297"/>
            <ac:spMk id="196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7:21.138" v="119" actId="2711"/>
        <pc:sldMkLst>
          <pc:docMk/>
          <pc:sldMk cId="0" sldId="300"/>
        </pc:sldMkLst>
        <pc:spChg chg="mod">
          <ac:chgData name="Arnold, Geoffrey" userId="84df3a83-fb20-4e73-a9fb-16fe3fc1bec7" providerId="ADAL" clId="{CD105EB5-7514-4FC2-8CEE-018BEB9D6395}" dt="2022-11-15T18:17:21.138" v="119" actId="2711"/>
          <ac:spMkLst>
            <pc:docMk/>
            <pc:sldMk cId="0" sldId="300"/>
            <ac:spMk id="206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7:27.404" v="120" actId="2711"/>
        <pc:sldMkLst>
          <pc:docMk/>
          <pc:sldMk cId="0" sldId="301"/>
        </pc:sldMkLst>
        <pc:spChg chg="mod">
          <ac:chgData name="Arnold, Geoffrey" userId="84df3a83-fb20-4e73-a9fb-16fe3fc1bec7" providerId="ADAL" clId="{CD105EB5-7514-4FC2-8CEE-018BEB9D6395}" dt="2022-11-15T18:17:27.404" v="120" actId="2711"/>
          <ac:spMkLst>
            <pc:docMk/>
            <pc:sldMk cId="0" sldId="301"/>
            <ac:spMk id="211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7:42.002" v="121" actId="2711"/>
        <pc:sldMkLst>
          <pc:docMk/>
          <pc:sldMk cId="0" sldId="304"/>
        </pc:sldMkLst>
        <pc:spChg chg="mod">
          <ac:chgData name="Arnold, Geoffrey" userId="84df3a83-fb20-4e73-a9fb-16fe3fc1bec7" providerId="ADAL" clId="{CD105EB5-7514-4FC2-8CEE-018BEB9D6395}" dt="2022-11-15T18:17:42.002" v="121" actId="2711"/>
          <ac:spMkLst>
            <pc:docMk/>
            <pc:sldMk cId="0" sldId="304"/>
            <ac:spMk id="222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7:50.381" v="122" actId="2711"/>
        <pc:sldMkLst>
          <pc:docMk/>
          <pc:sldMk cId="0" sldId="305"/>
        </pc:sldMkLst>
        <pc:spChg chg="mod">
          <ac:chgData name="Arnold, Geoffrey" userId="84df3a83-fb20-4e73-a9fb-16fe3fc1bec7" providerId="ADAL" clId="{CD105EB5-7514-4FC2-8CEE-018BEB9D6395}" dt="2022-11-15T18:17:50.381" v="122" actId="2711"/>
          <ac:spMkLst>
            <pc:docMk/>
            <pc:sldMk cId="0" sldId="305"/>
            <ac:spMk id="228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7T14:53:53.788" v="151" actId="20577"/>
        <pc:sldMkLst>
          <pc:docMk/>
          <pc:sldMk cId="0" sldId="306"/>
        </pc:sldMkLst>
        <pc:spChg chg="mod">
          <ac:chgData name="Arnold, Geoffrey" userId="84df3a83-fb20-4e73-a9fb-16fe3fc1bec7" providerId="ADAL" clId="{CD105EB5-7514-4FC2-8CEE-018BEB9D6395}" dt="2022-11-17T14:53:53.788" v="151" actId="20577"/>
          <ac:spMkLst>
            <pc:docMk/>
            <pc:sldMk cId="0" sldId="306"/>
            <ac:spMk id="237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8:01.220" v="124" actId="2711"/>
        <pc:sldMkLst>
          <pc:docMk/>
          <pc:sldMk cId="0" sldId="307"/>
        </pc:sldMkLst>
        <pc:spChg chg="mod">
          <ac:chgData name="Arnold, Geoffrey" userId="84df3a83-fb20-4e73-a9fb-16fe3fc1bec7" providerId="ADAL" clId="{CD105EB5-7514-4FC2-8CEE-018BEB9D6395}" dt="2022-11-15T18:17:56.255" v="123" actId="2711"/>
          <ac:spMkLst>
            <pc:docMk/>
            <pc:sldMk cId="0" sldId="307"/>
            <ac:spMk id="248" creationId="{00000000-0000-0000-0000-000000000000}"/>
          </ac:spMkLst>
        </pc:spChg>
        <pc:spChg chg="mod">
          <ac:chgData name="Arnold, Geoffrey" userId="84df3a83-fb20-4e73-a9fb-16fe3fc1bec7" providerId="ADAL" clId="{CD105EB5-7514-4FC2-8CEE-018BEB9D6395}" dt="2022-11-15T18:18:01.220" v="124" actId="2711"/>
          <ac:spMkLst>
            <pc:docMk/>
            <pc:sldMk cId="0" sldId="307"/>
            <ac:spMk id="250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7T14:54:07.046" v="155" actId="20577"/>
        <pc:sldMkLst>
          <pc:docMk/>
          <pc:sldMk cId="0" sldId="309"/>
        </pc:sldMkLst>
        <pc:spChg chg="mod">
          <ac:chgData name="Arnold, Geoffrey" userId="84df3a83-fb20-4e73-a9fb-16fe3fc1bec7" providerId="ADAL" clId="{CD105EB5-7514-4FC2-8CEE-018BEB9D6395}" dt="2022-11-17T14:54:07.046" v="155" actId="20577"/>
          <ac:spMkLst>
            <pc:docMk/>
            <pc:sldMk cId="0" sldId="309"/>
            <ac:spMk id="263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8:20.538" v="127" actId="2711"/>
        <pc:sldMkLst>
          <pc:docMk/>
          <pc:sldMk cId="0" sldId="310"/>
        </pc:sldMkLst>
        <pc:spChg chg="mod">
          <ac:chgData name="Arnold, Geoffrey" userId="84df3a83-fb20-4e73-a9fb-16fe3fc1bec7" providerId="ADAL" clId="{CD105EB5-7514-4FC2-8CEE-018BEB9D6395}" dt="2022-11-15T18:18:14.692" v="126" actId="1076"/>
          <ac:spMkLst>
            <pc:docMk/>
            <pc:sldMk cId="0" sldId="310"/>
            <ac:spMk id="273" creationId="{00000000-0000-0000-0000-000000000000}"/>
          </ac:spMkLst>
        </pc:spChg>
        <pc:spChg chg="mod">
          <ac:chgData name="Arnold, Geoffrey" userId="84df3a83-fb20-4e73-a9fb-16fe3fc1bec7" providerId="ADAL" clId="{CD105EB5-7514-4FC2-8CEE-018BEB9D6395}" dt="2022-11-15T18:18:20.538" v="127" actId="2711"/>
          <ac:spMkLst>
            <pc:docMk/>
            <pc:sldMk cId="0" sldId="310"/>
            <ac:spMk id="274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8:35.985" v="130" actId="2711"/>
        <pc:sldMkLst>
          <pc:docMk/>
          <pc:sldMk cId="0" sldId="312"/>
        </pc:sldMkLst>
        <pc:spChg chg="mod">
          <ac:chgData name="Arnold, Geoffrey" userId="84df3a83-fb20-4e73-a9fb-16fe3fc1bec7" providerId="ADAL" clId="{CD105EB5-7514-4FC2-8CEE-018BEB9D6395}" dt="2022-11-15T18:18:28.019" v="128" actId="2711"/>
          <ac:spMkLst>
            <pc:docMk/>
            <pc:sldMk cId="0" sldId="312"/>
            <ac:spMk id="281" creationId="{00000000-0000-0000-0000-000000000000}"/>
          </ac:spMkLst>
        </pc:spChg>
        <pc:spChg chg="mod">
          <ac:chgData name="Arnold, Geoffrey" userId="84df3a83-fb20-4e73-a9fb-16fe3fc1bec7" providerId="ADAL" clId="{CD105EB5-7514-4FC2-8CEE-018BEB9D6395}" dt="2022-11-15T18:18:32.609" v="129" actId="1076"/>
          <ac:spMkLst>
            <pc:docMk/>
            <pc:sldMk cId="0" sldId="312"/>
            <ac:spMk id="282" creationId="{00000000-0000-0000-0000-000000000000}"/>
          </ac:spMkLst>
        </pc:spChg>
        <pc:spChg chg="mod">
          <ac:chgData name="Arnold, Geoffrey" userId="84df3a83-fb20-4e73-a9fb-16fe3fc1bec7" providerId="ADAL" clId="{CD105EB5-7514-4FC2-8CEE-018BEB9D6395}" dt="2022-11-15T18:18:35.985" v="130" actId="2711"/>
          <ac:spMkLst>
            <pc:docMk/>
            <pc:sldMk cId="0" sldId="312"/>
            <ac:spMk id="283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7T14:54:14.866" v="156" actId="2711"/>
        <pc:sldMkLst>
          <pc:docMk/>
          <pc:sldMk cId="0" sldId="313"/>
        </pc:sldMkLst>
        <pc:spChg chg="mod">
          <ac:chgData name="Arnold, Geoffrey" userId="84df3a83-fb20-4e73-a9fb-16fe3fc1bec7" providerId="ADAL" clId="{CD105EB5-7514-4FC2-8CEE-018BEB9D6395}" dt="2022-11-17T14:54:14.866" v="156" actId="2711"/>
          <ac:spMkLst>
            <pc:docMk/>
            <pc:sldMk cId="0" sldId="313"/>
            <ac:spMk id="288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7T14:54:20.994" v="157" actId="2711"/>
        <pc:sldMkLst>
          <pc:docMk/>
          <pc:sldMk cId="0" sldId="314"/>
        </pc:sldMkLst>
        <pc:spChg chg="mod">
          <ac:chgData name="Arnold, Geoffrey" userId="84df3a83-fb20-4e73-a9fb-16fe3fc1bec7" providerId="ADAL" clId="{CD105EB5-7514-4FC2-8CEE-018BEB9D6395}" dt="2022-11-17T14:54:20.994" v="157" actId="2711"/>
          <ac:spMkLst>
            <pc:docMk/>
            <pc:sldMk cId="0" sldId="314"/>
            <ac:spMk id="296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8:44.693" v="131" actId="2711"/>
        <pc:sldMkLst>
          <pc:docMk/>
          <pc:sldMk cId="0" sldId="316"/>
        </pc:sldMkLst>
        <pc:spChg chg="mod">
          <ac:chgData name="Arnold, Geoffrey" userId="84df3a83-fb20-4e73-a9fb-16fe3fc1bec7" providerId="ADAL" clId="{CD105EB5-7514-4FC2-8CEE-018BEB9D6395}" dt="2022-11-15T18:18:44.693" v="131" actId="2711"/>
          <ac:spMkLst>
            <pc:docMk/>
            <pc:sldMk cId="0" sldId="316"/>
            <ac:spMk id="309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8:51.677" v="132" actId="2711"/>
        <pc:sldMkLst>
          <pc:docMk/>
          <pc:sldMk cId="0" sldId="317"/>
        </pc:sldMkLst>
        <pc:spChg chg="mod">
          <ac:chgData name="Arnold, Geoffrey" userId="84df3a83-fb20-4e73-a9fb-16fe3fc1bec7" providerId="ADAL" clId="{CD105EB5-7514-4FC2-8CEE-018BEB9D6395}" dt="2022-11-15T18:18:51.677" v="132" actId="2711"/>
          <ac:spMkLst>
            <pc:docMk/>
            <pc:sldMk cId="0" sldId="317"/>
            <ac:spMk id="318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9:06.049" v="133" actId="2711"/>
        <pc:sldMkLst>
          <pc:docMk/>
          <pc:sldMk cId="0" sldId="320"/>
        </pc:sldMkLst>
        <pc:spChg chg="mod">
          <ac:chgData name="Arnold, Geoffrey" userId="84df3a83-fb20-4e73-a9fb-16fe3fc1bec7" providerId="ADAL" clId="{CD105EB5-7514-4FC2-8CEE-018BEB9D6395}" dt="2022-11-15T18:19:06.049" v="133" actId="2711"/>
          <ac:spMkLst>
            <pc:docMk/>
            <pc:sldMk cId="0" sldId="320"/>
            <ac:spMk id="325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6:49.665" v="116" actId="20577"/>
        <pc:sldMkLst>
          <pc:docMk/>
          <pc:sldMk cId="482118346" sldId="324"/>
        </pc:sldMkLst>
        <pc:spChg chg="mod">
          <ac:chgData name="Arnold, Geoffrey" userId="84df3a83-fb20-4e73-a9fb-16fe3fc1bec7" providerId="ADAL" clId="{CD105EB5-7514-4FC2-8CEE-018BEB9D6395}" dt="2022-11-15T18:16:49.665" v="116" actId="20577"/>
          <ac:spMkLst>
            <pc:docMk/>
            <pc:sldMk cId="482118346" sldId="324"/>
            <ac:spMk id="2" creationId="{356868BA-4CC2-4257-9B6A-B605C91F7996}"/>
          </ac:spMkLst>
        </pc:spChg>
      </pc:sldChg>
    </pc:docChg>
  </pc:docChgLst>
  <pc:docChgLst>
    <pc:chgData name="Arnold, Geoffrey" userId="84df3a83-fb20-4e73-a9fb-16fe3fc1bec7" providerId="ADAL" clId="{E8F34A83-23FB-4473-AFC3-88E085BE3069}"/>
    <pc:docChg chg="custSel addSld delSld modSld">
      <pc:chgData name="Arnold, Geoffrey" userId="84df3a83-fb20-4e73-a9fb-16fe3fc1bec7" providerId="ADAL" clId="{E8F34A83-23FB-4473-AFC3-88E085BE3069}" dt="2024-08-05T15:44:51.329" v="23" actId="20577"/>
      <pc:docMkLst>
        <pc:docMk/>
      </pc:docMkLst>
      <pc:sldChg chg="modSp mod">
        <pc:chgData name="Arnold, Geoffrey" userId="84df3a83-fb20-4e73-a9fb-16fe3fc1bec7" providerId="ADAL" clId="{E8F34A83-23FB-4473-AFC3-88E085BE3069}" dt="2024-08-05T13:07:40.189" v="5" actId="6549"/>
        <pc:sldMkLst>
          <pc:docMk/>
          <pc:sldMk cId="0" sldId="257"/>
        </pc:sldMkLst>
        <pc:spChg chg="mod">
          <ac:chgData name="Arnold, Geoffrey" userId="84df3a83-fb20-4e73-a9fb-16fe3fc1bec7" providerId="ADAL" clId="{E8F34A83-23FB-4473-AFC3-88E085BE3069}" dt="2024-08-05T13:07:40.189" v="5" actId="6549"/>
          <ac:spMkLst>
            <pc:docMk/>
            <pc:sldMk cId="0" sldId="257"/>
            <ac:spMk id="199" creationId="{00000000-0000-0000-0000-000000000000}"/>
          </ac:spMkLst>
        </pc:spChg>
      </pc:sldChg>
      <pc:sldChg chg="delSp mod">
        <pc:chgData name="Arnold, Geoffrey" userId="84df3a83-fb20-4e73-a9fb-16fe3fc1bec7" providerId="ADAL" clId="{E8F34A83-23FB-4473-AFC3-88E085BE3069}" dt="2024-08-05T13:13:11.241" v="14" actId="478"/>
        <pc:sldMkLst>
          <pc:docMk/>
          <pc:sldMk cId="0" sldId="267"/>
        </pc:sldMkLst>
        <pc:spChg chg="del">
          <ac:chgData name="Arnold, Geoffrey" userId="84df3a83-fb20-4e73-a9fb-16fe3fc1bec7" providerId="ADAL" clId="{E8F34A83-23FB-4473-AFC3-88E085BE3069}" dt="2024-08-05T13:13:11.241" v="14" actId="478"/>
          <ac:spMkLst>
            <pc:docMk/>
            <pc:sldMk cId="0" sldId="267"/>
            <ac:spMk id="245" creationId="{00000000-0000-0000-0000-000000000000}"/>
          </ac:spMkLst>
        </pc:spChg>
        <pc:picChg chg="del">
          <ac:chgData name="Arnold, Geoffrey" userId="84df3a83-fb20-4e73-a9fb-16fe3fc1bec7" providerId="ADAL" clId="{E8F34A83-23FB-4473-AFC3-88E085BE3069}" dt="2024-08-05T13:13:09.424" v="13" actId="478"/>
          <ac:picMkLst>
            <pc:docMk/>
            <pc:sldMk cId="0" sldId="267"/>
            <ac:picMk id="246" creationId="{00000000-0000-0000-0000-000000000000}"/>
          </ac:picMkLst>
        </pc:picChg>
      </pc:sldChg>
      <pc:sldChg chg="modSp mod">
        <pc:chgData name="Arnold, Geoffrey" userId="84df3a83-fb20-4e73-a9fb-16fe3fc1bec7" providerId="ADAL" clId="{E8F34A83-23FB-4473-AFC3-88E085BE3069}" dt="2024-08-05T13:12:52.450" v="12" actId="20577"/>
        <pc:sldMkLst>
          <pc:docMk/>
          <pc:sldMk cId="3324870675" sldId="294"/>
        </pc:sldMkLst>
        <pc:spChg chg="mod">
          <ac:chgData name="Arnold, Geoffrey" userId="84df3a83-fb20-4e73-a9fb-16fe3fc1bec7" providerId="ADAL" clId="{E8F34A83-23FB-4473-AFC3-88E085BE3069}" dt="2024-08-05T13:12:52.450" v="12" actId="20577"/>
          <ac:spMkLst>
            <pc:docMk/>
            <pc:sldMk cId="3324870675" sldId="294"/>
            <ac:spMk id="398" creationId="{00000000-0000-0000-0000-000000000000}"/>
          </ac:spMkLst>
        </pc:spChg>
      </pc:sldChg>
      <pc:sldChg chg="modSp mod">
        <pc:chgData name="Arnold, Geoffrey" userId="84df3a83-fb20-4e73-a9fb-16fe3fc1bec7" providerId="ADAL" clId="{E8F34A83-23FB-4473-AFC3-88E085BE3069}" dt="2024-08-05T15:44:51.329" v="23" actId="20577"/>
        <pc:sldMkLst>
          <pc:docMk/>
          <pc:sldMk cId="0" sldId="306"/>
        </pc:sldMkLst>
        <pc:spChg chg="mod">
          <ac:chgData name="Arnold, Geoffrey" userId="84df3a83-fb20-4e73-a9fb-16fe3fc1bec7" providerId="ADAL" clId="{E8F34A83-23FB-4473-AFC3-88E085BE3069}" dt="2024-08-05T15:44:51.329" v="23" actId="20577"/>
          <ac:spMkLst>
            <pc:docMk/>
            <pc:sldMk cId="0" sldId="306"/>
            <ac:spMk id="237" creationId="{00000000-0000-0000-0000-000000000000}"/>
          </ac:spMkLst>
        </pc:spChg>
      </pc:sldChg>
      <pc:sldChg chg="del">
        <pc:chgData name="Arnold, Geoffrey" userId="84df3a83-fb20-4e73-a9fb-16fe3fc1bec7" providerId="ADAL" clId="{E8F34A83-23FB-4473-AFC3-88E085BE3069}" dt="2024-08-05T13:07:28.183" v="2" actId="47"/>
        <pc:sldMkLst>
          <pc:docMk/>
          <pc:sldMk cId="3178695274" sldId="323"/>
        </pc:sldMkLst>
      </pc:sldChg>
      <pc:sldChg chg="del">
        <pc:chgData name="Arnold, Geoffrey" userId="84df3a83-fb20-4e73-a9fb-16fe3fc1bec7" providerId="ADAL" clId="{E8F34A83-23FB-4473-AFC3-88E085BE3069}" dt="2024-08-05T13:07:29.314" v="3" actId="47"/>
        <pc:sldMkLst>
          <pc:docMk/>
          <pc:sldMk cId="482118346" sldId="324"/>
        </pc:sldMkLst>
      </pc:sldChg>
      <pc:sldChg chg="add">
        <pc:chgData name="Arnold, Geoffrey" userId="84df3a83-fb20-4e73-a9fb-16fe3fc1bec7" providerId="ADAL" clId="{E8F34A83-23FB-4473-AFC3-88E085BE3069}" dt="2024-08-05T13:12:48.504" v="6"/>
        <pc:sldMkLst>
          <pc:docMk/>
          <pc:sldMk cId="4224000859" sldId="328"/>
        </pc:sldMkLst>
      </pc:sldChg>
    </pc:docChg>
  </pc:docChgLst>
  <pc:docChgLst>
    <pc:chgData name="Arnold, Geoffrey" userId="84df3a83-fb20-4e73-a9fb-16fe3fc1bec7" providerId="ADAL" clId="{4976195F-FD3E-429B-B8E4-FCBB3DA3C5C5}"/>
    <pc:docChg chg="undo custSel addSld delSld modSld sldOrd">
      <pc:chgData name="Arnold, Geoffrey" userId="84df3a83-fb20-4e73-a9fb-16fe3fc1bec7" providerId="ADAL" clId="{4976195F-FD3E-429B-B8E4-FCBB3DA3C5C5}" dt="2023-02-08T23:17:18.329" v="1545" actId="15"/>
      <pc:docMkLst>
        <pc:docMk/>
      </pc:docMkLst>
      <pc:sldChg chg="ord">
        <pc:chgData name="Arnold, Geoffrey" userId="84df3a83-fb20-4e73-a9fb-16fe3fc1bec7" providerId="ADAL" clId="{4976195F-FD3E-429B-B8E4-FCBB3DA3C5C5}" dt="2023-02-08T23:16:49.748" v="1483"/>
        <pc:sldMkLst>
          <pc:docMk/>
          <pc:sldMk cId="0" sldId="256"/>
        </pc:sldMkLst>
      </pc:sldChg>
      <pc:sldChg chg="modSp mod ord">
        <pc:chgData name="Arnold, Geoffrey" userId="84df3a83-fb20-4e73-a9fb-16fe3fc1bec7" providerId="ADAL" clId="{4976195F-FD3E-429B-B8E4-FCBB3DA3C5C5}" dt="2023-02-08T23:17:18.329" v="1545" actId="15"/>
        <pc:sldMkLst>
          <pc:docMk/>
          <pc:sldMk cId="0" sldId="257"/>
        </pc:sldMkLst>
        <pc:spChg chg="mod">
          <ac:chgData name="Arnold, Geoffrey" userId="84df3a83-fb20-4e73-a9fb-16fe3fc1bec7" providerId="ADAL" clId="{4976195F-FD3E-429B-B8E4-FCBB3DA3C5C5}" dt="2023-02-08T23:17:18.329" v="1545" actId="15"/>
          <ac:spMkLst>
            <pc:docMk/>
            <pc:sldMk cId="0" sldId="257"/>
            <ac:spMk id="199" creationId="{00000000-0000-0000-0000-000000000000}"/>
          </ac:spMkLst>
        </pc:spChg>
      </pc:sldChg>
      <pc:sldChg chg="addSp delSp modSp mod">
        <pc:chgData name="Arnold, Geoffrey" userId="84df3a83-fb20-4e73-a9fb-16fe3fc1bec7" providerId="ADAL" clId="{4976195F-FD3E-429B-B8E4-FCBB3DA3C5C5}" dt="2023-02-04T14:56:30.447" v="612" actId="20577"/>
        <pc:sldMkLst>
          <pc:docMk/>
          <pc:sldMk cId="482118346" sldId="324"/>
        </pc:sldMkLst>
        <pc:spChg chg="mod">
          <ac:chgData name="Arnold, Geoffrey" userId="84df3a83-fb20-4e73-a9fb-16fe3fc1bec7" providerId="ADAL" clId="{4976195F-FD3E-429B-B8E4-FCBB3DA3C5C5}" dt="2023-02-04T14:56:30.447" v="612" actId="20577"/>
          <ac:spMkLst>
            <pc:docMk/>
            <pc:sldMk cId="482118346" sldId="324"/>
            <ac:spMk id="2" creationId="{356868BA-4CC2-4257-9B6A-B605C91F7996}"/>
          </ac:spMkLst>
        </pc:spChg>
        <pc:picChg chg="add del">
          <ac:chgData name="Arnold, Geoffrey" userId="84df3a83-fb20-4e73-a9fb-16fe3fc1bec7" providerId="ADAL" clId="{4976195F-FD3E-429B-B8E4-FCBB3DA3C5C5}" dt="2023-02-04T14:07:14.006" v="41" actId="478"/>
          <ac:picMkLst>
            <pc:docMk/>
            <pc:sldMk cId="482118346" sldId="324"/>
            <ac:picMk id="4" creationId="{3EB63D52-C03B-4879-AA7C-39A3947661A0}"/>
          </ac:picMkLst>
        </pc:picChg>
      </pc:sldChg>
      <pc:sldChg chg="modSp add del mod">
        <pc:chgData name="Arnold, Geoffrey" userId="84df3a83-fb20-4e73-a9fb-16fe3fc1bec7" providerId="ADAL" clId="{4976195F-FD3E-429B-B8E4-FCBB3DA3C5C5}" dt="2023-02-08T22:35:39.218" v="1466" actId="2696"/>
        <pc:sldMkLst>
          <pc:docMk/>
          <pc:sldMk cId="3096440577" sldId="325"/>
        </pc:sldMkLst>
        <pc:spChg chg="mod">
          <ac:chgData name="Arnold, Geoffrey" userId="84df3a83-fb20-4e73-a9fb-16fe3fc1bec7" providerId="ADAL" clId="{4976195F-FD3E-429B-B8E4-FCBB3DA3C5C5}" dt="2023-02-08T22:28:04.957" v="664" actId="20577"/>
          <ac:spMkLst>
            <pc:docMk/>
            <pc:sldMk cId="3096440577" sldId="325"/>
            <ac:spMk id="398" creationId="{00000000-0000-0000-0000-000000000000}"/>
          </ac:spMkLst>
        </pc:spChg>
      </pc:sldChg>
      <pc:sldChg chg="modSp add mod">
        <pc:chgData name="Arnold, Geoffrey" userId="84df3a83-fb20-4e73-a9fb-16fe3fc1bec7" providerId="ADAL" clId="{4976195F-FD3E-429B-B8E4-FCBB3DA3C5C5}" dt="2023-02-08T22:36:03.653" v="1480" actId="20577"/>
        <pc:sldMkLst>
          <pc:docMk/>
          <pc:sldMk cId="3691295801" sldId="325"/>
        </pc:sldMkLst>
        <pc:spChg chg="mod">
          <ac:chgData name="Arnold, Geoffrey" userId="84df3a83-fb20-4e73-a9fb-16fe3fc1bec7" providerId="ADAL" clId="{4976195F-FD3E-429B-B8E4-FCBB3DA3C5C5}" dt="2023-02-08T22:36:03.653" v="1480" actId="20577"/>
          <ac:spMkLst>
            <pc:docMk/>
            <pc:sldMk cId="3691295801" sldId="325"/>
            <ac:spMk id="398" creationId="{00000000-0000-0000-0000-000000000000}"/>
          </ac:spMkLst>
        </pc:spChg>
      </pc:sldChg>
      <pc:sldChg chg="add">
        <pc:chgData name="Arnold, Geoffrey" userId="84df3a83-fb20-4e73-a9fb-16fe3fc1bec7" providerId="ADAL" clId="{4976195F-FD3E-429B-B8E4-FCBB3DA3C5C5}" dt="2023-02-08T22:35:43.374" v="1467"/>
        <pc:sldMkLst>
          <pc:docMk/>
          <pc:sldMk cId="2922258136" sldId="326"/>
        </pc:sldMkLst>
      </pc:sldChg>
      <pc:sldChg chg="addSp modSp new del mod">
        <pc:chgData name="Arnold, Geoffrey" userId="84df3a83-fb20-4e73-a9fb-16fe3fc1bec7" providerId="ADAL" clId="{4976195F-FD3E-429B-B8E4-FCBB3DA3C5C5}" dt="2023-02-08T22:35:39.218" v="1466" actId="2696"/>
        <pc:sldMkLst>
          <pc:docMk/>
          <pc:sldMk cId="2984819458" sldId="326"/>
        </pc:sldMkLst>
        <pc:spChg chg="mod">
          <ac:chgData name="Arnold, Geoffrey" userId="84df3a83-fb20-4e73-a9fb-16fe3fc1bec7" providerId="ADAL" clId="{4976195F-FD3E-429B-B8E4-FCBB3DA3C5C5}" dt="2023-02-08T22:35:13.943" v="1465" actId="20577"/>
          <ac:spMkLst>
            <pc:docMk/>
            <pc:sldMk cId="2984819458" sldId="326"/>
            <ac:spMk id="2" creationId="{4FFD5F56-AC3A-4DAF-8C0F-CEA54B86CAA6}"/>
          </ac:spMkLst>
        </pc:spChg>
        <pc:spChg chg="mod">
          <ac:chgData name="Arnold, Geoffrey" userId="84df3a83-fb20-4e73-a9fb-16fe3fc1bec7" providerId="ADAL" clId="{4976195F-FD3E-429B-B8E4-FCBB3DA3C5C5}" dt="2023-02-08T22:28:15.961" v="684" actId="20577"/>
          <ac:spMkLst>
            <pc:docMk/>
            <pc:sldMk cId="2984819458" sldId="326"/>
            <ac:spMk id="3" creationId="{A911D8DC-A40F-4124-894B-A1A9D11EE418}"/>
          </ac:spMkLst>
        </pc:spChg>
        <pc:spChg chg="add mod">
          <ac:chgData name="Arnold, Geoffrey" userId="84df3a83-fb20-4e73-a9fb-16fe3fc1bec7" providerId="ADAL" clId="{4976195F-FD3E-429B-B8E4-FCBB3DA3C5C5}" dt="2023-02-08T22:33:53.020" v="1381" actId="1036"/>
          <ac:spMkLst>
            <pc:docMk/>
            <pc:sldMk cId="2984819458" sldId="326"/>
            <ac:spMk id="6" creationId="{01FD8F71-11E9-442B-A39F-13016C2327DC}"/>
          </ac:spMkLst>
        </pc:spChg>
        <pc:picChg chg="add mod">
          <ac:chgData name="Arnold, Geoffrey" userId="84df3a83-fb20-4e73-a9fb-16fe3fc1bec7" providerId="ADAL" clId="{4976195F-FD3E-429B-B8E4-FCBB3DA3C5C5}" dt="2023-02-08T22:33:33.656" v="1310" actId="14100"/>
          <ac:picMkLst>
            <pc:docMk/>
            <pc:sldMk cId="2984819458" sldId="326"/>
            <ac:picMk id="5" creationId="{7C84E14B-17A1-44D0-A1F9-28D73222F715}"/>
          </ac:picMkLst>
        </pc:picChg>
      </pc:sldChg>
      <pc:sldChg chg="add">
        <pc:chgData name="Arnold, Geoffrey" userId="84df3a83-fb20-4e73-a9fb-16fe3fc1bec7" providerId="ADAL" clId="{4976195F-FD3E-429B-B8E4-FCBB3DA3C5C5}" dt="2023-02-08T23:16:39.744" v="1481"/>
        <pc:sldMkLst>
          <pc:docMk/>
          <pc:sldMk cId="3519979129" sldId="327"/>
        </pc:sldMkLst>
      </pc:sldChg>
    </pc:docChg>
  </pc:docChgLst>
  <pc:docChgLst>
    <pc:chgData name="Arnold, Geoffrey" userId="84df3a83-fb20-4e73-a9fb-16fe3fc1bec7" providerId="ADAL" clId="{CE057583-3817-4A45-831A-7B9DB6E49A53}"/>
    <pc:docChg chg="undo custSel addSld delSld modSld sldOrd">
      <pc:chgData name="Arnold, Geoffrey" userId="84df3a83-fb20-4e73-a9fb-16fe3fc1bec7" providerId="ADAL" clId="{CE057583-3817-4A45-831A-7B9DB6E49A53}" dt="2021-02-26T01:39:15.755" v="283" actId="14100"/>
      <pc:docMkLst>
        <pc:docMk/>
      </pc:docMkLst>
      <pc:sldChg chg="modSp">
        <pc:chgData name="Arnold, Geoffrey" userId="84df3a83-fb20-4e73-a9fb-16fe3fc1bec7" providerId="ADAL" clId="{CE057583-3817-4A45-831A-7B9DB6E49A53}" dt="2021-02-24T18:43:49.963" v="3" actId="6549"/>
        <pc:sldMkLst>
          <pc:docMk/>
          <pc:sldMk cId="0" sldId="257"/>
        </pc:sldMkLst>
        <pc:spChg chg="mod">
          <ac:chgData name="Arnold, Geoffrey" userId="84df3a83-fb20-4e73-a9fb-16fe3fc1bec7" providerId="ADAL" clId="{CE057583-3817-4A45-831A-7B9DB6E49A53}" dt="2021-02-24T18:43:49.963" v="3" actId="6549"/>
          <ac:spMkLst>
            <pc:docMk/>
            <pc:sldMk cId="0" sldId="257"/>
            <ac:spMk id="199" creationId="{00000000-0000-0000-0000-000000000000}"/>
          </ac:spMkLst>
        </pc:spChg>
      </pc:sldChg>
      <pc:sldChg chg="modSp">
        <pc:chgData name="Arnold, Geoffrey" userId="84df3a83-fb20-4e73-a9fb-16fe3fc1bec7" providerId="ADAL" clId="{CE057583-3817-4A45-831A-7B9DB6E49A53}" dt="2021-02-25T23:48:42.585" v="280" actId="20577"/>
        <pc:sldMkLst>
          <pc:docMk/>
          <pc:sldMk cId="0" sldId="267"/>
        </pc:sldMkLst>
        <pc:spChg chg="mod">
          <ac:chgData name="Arnold, Geoffrey" userId="84df3a83-fb20-4e73-a9fb-16fe3fc1bec7" providerId="ADAL" clId="{CE057583-3817-4A45-831A-7B9DB6E49A53}" dt="2021-02-25T23:48:42.585" v="280" actId="20577"/>
          <ac:spMkLst>
            <pc:docMk/>
            <pc:sldMk cId="0" sldId="267"/>
            <ac:spMk id="249" creationId="{00000000-0000-0000-0000-000000000000}"/>
          </ac:spMkLst>
        </pc:spChg>
      </pc:sldChg>
      <pc:sldChg chg="delSp modSp">
        <pc:chgData name="Arnold, Geoffrey" userId="84df3a83-fb20-4e73-a9fb-16fe3fc1bec7" providerId="ADAL" clId="{CE057583-3817-4A45-831A-7B9DB6E49A53}" dt="2021-02-26T01:39:15.755" v="283" actId="14100"/>
        <pc:sldMkLst>
          <pc:docMk/>
          <pc:sldMk cId="0" sldId="310"/>
        </pc:sldMkLst>
        <pc:spChg chg="del">
          <ac:chgData name="Arnold, Geoffrey" userId="84df3a83-fb20-4e73-a9fb-16fe3fc1bec7" providerId="ADAL" clId="{CE057583-3817-4A45-831A-7B9DB6E49A53}" dt="2021-02-26T01:39:06.853" v="281" actId="478"/>
          <ac:spMkLst>
            <pc:docMk/>
            <pc:sldMk cId="0" sldId="310"/>
            <ac:spMk id="266" creationId="{00000000-0000-0000-0000-000000000000}"/>
          </ac:spMkLst>
        </pc:spChg>
        <pc:spChg chg="mod">
          <ac:chgData name="Arnold, Geoffrey" userId="84df3a83-fb20-4e73-a9fb-16fe3fc1bec7" providerId="ADAL" clId="{CE057583-3817-4A45-831A-7B9DB6E49A53}" dt="2021-02-26T01:39:15.755" v="283" actId="14100"/>
          <ac:spMkLst>
            <pc:docMk/>
            <pc:sldMk cId="0" sldId="310"/>
            <ac:spMk id="267" creationId="{00000000-0000-0000-0000-000000000000}"/>
          </ac:spMkLst>
        </pc:spChg>
      </pc:sldChg>
      <pc:sldChg chg="modSp add">
        <pc:chgData name="Arnold, Geoffrey" userId="84df3a83-fb20-4e73-a9fb-16fe3fc1bec7" providerId="ADAL" clId="{CE057583-3817-4A45-831A-7B9DB6E49A53}" dt="2021-02-24T18:44:05.120" v="23" actId="20577"/>
        <pc:sldMkLst>
          <pc:docMk/>
          <pc:sldMk cId="3178695274" sldId="323"/>
        </pc:sldMkLst>
        <pc:spChg chg="mod">
          <ac:chgData name="Arnold, Geoffrey" userId="84df3a83-fb20-4e73-a9fb-16fe3fc1bec7" providerId="ADAL" clId="{CE057583-3817-4A45-831A-7B9DB6E49A53}" dt="2021-02-24T18:44:05.120" v="23" actId="20577"/>
          <ac:spMkLst>
            <pc:docMk/>
            <pc:sldMk cId="3178695274" sldId="323"/>
            <ac:spMk id="195" creationId="{00000000-0000-0000-0000-000000000000}"/>
          </ac:spMkLst>
        </pc:spChg>
      </pc:sldChg>
      <pc:sldChg chg="addSp modSp add ord">
        <pc:chgData name="Arnold, Geoffrey" userId="84df3a83-fb20-4e73-a9fb-16fe3fc1bec7" providerId="ADAL" clId="{CE057583-3817-4A45-831A-7B9DB6E49A53}" dt="2021-02-24T18:46:14.231" v="279" actId="1076"/>
        <pc:sldMkLst>
          <pc:docMk/>
          <pc:sldMk cId="482118346" sldId="324"/>
        </pc:sldMkLst>
        <pc:spChg chg="mod">
          <ac:chgData name="Arnold, Geoffrey" userId="84df3a83-fb20-4e73-a9fb-16fe3fc1bec7" providerId="ADAL" clId="{CE057583-3817-4A45-831A-7B9DB6E49A53}" dt="2021-02-24T18:46:03.708" v="277" actId="20577"/>
          <ac:spMkLst>
            <pc:docMk/>
            <pc:sldMk cId="482118346" sldId="324"/>
            <ac:spMk id="2" creationId="{356868BA-4CC2-4257-9B6A-B605C91F7996}"/>
          </ac:spMkLst>
        </pc:spChg>
        <pc:spChg chg="mod">
          <ac:chgData name="Arnold, Geoffrey" userId="84df3a83-fb20-4e73-a9fb-16fe3fc1bec7" providerId="ADAL" clId="{CE057583-3817-4A45-831A-7B9DB6E49A53}" dt="2021-02-24T18:44:26.127" v="49" actId="20577"/>
          <ac:spMkLst>
            <pc:docMk/>
            <pc:sldMk cId="482118346" sldId="324"/>
            <ac:spMk id="3" creationId="{BCE33CEF-0BC8-4318-8E7B-8826B5E21C2E}"/>
          </ac:spMkLst>
        </pc:spChg>
        <pc:picChg chg="add mod">
          <ac:chgData name="Arnold, Geoffrey" userId="84df3a83-fb20-4e73-a9fb-16fe3fc1bec7" providerId="ADAL" clId="{CE057583-3817-4A45-831A-7B9DB6E49A53}" dt="2021-02-24T18:46:14.231" v="279" actId="1076"/>
          <ac:picMkLst>
            <pc:docMk/>
            <pc:sldMk cId="482118346" sldId="324"/>
            <ac:picMk id="4" creationId="{3EB63D52-C03B-4879-AA7C-39A3947661A0}"/>
          </ac:picMkLst>
        </pc:picChg>
      </pc:sldChg>
      <pc:sldChg chg="modSp add del">
        <pc:chgData name="Arnold, Geoffrey" userId="84df3a83-fb20-4e73-a9fb-16fe3fc1bec7" providerId="ADAL" clId="{CE057583-3817-4A45-831A-7B9DB6E49A53}" dt="2021-02-24T18:44:15.163" v="32" actId="2696"/>
        <pc:sldMkLst>
          <pc:docMk/>
          <pc:sldMk cId="822262475" sldId="324"/>
        </pc:sldMkLst>
        <pc:spChg chg="mod">
          <ac:chgData name="Arnold, Geoffrey" userId="84df3a83-fb20-4e73-a9fb-16fe3fc1bec7" providerId="ADAL" clId="{CE057583-3817-4A45-831A-7B9DB6E49A53}" dt="2021-02-24T18:44:12.608" v="31" actId="20577"/>
          <ac:spMkLst>
            <pc:docMk/>
            <pc:sldMk cId="822262475" sldId="324"/>
            <ac:spMk id="2" creationId="{26E42FBA-515B-41C9-BC8E-2E09AC04565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2" name="Shape 1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6" name="Shape 26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6" name="Shape 2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6" name="Shape 2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64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le"/>
          <p:cNvSpPr txBox="1">
            <a:spLocks noGrp="1"/>
          </p:cNvSpPr>
          <p:nvPr>
            <p:ph type="body" sz="quarter" idx="21"/>
          </p:nvPr>
        </p:nvSpPr>
        <p:spPr>
          <a:xfrm>
            <a:off x="80527" y="9325888"/>
            <a:ext cx="19995412" cy="290750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15000" cap="all">
                <a:solidFill>
                  <a:srgbClr val="447FB5"/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18" name="subtitle"/>
          <p:cNvSpPr txBox="1">
            <a:spLocks noGrp="1"/>
          </p:cNvSpPr>
          <p:nvPr>
            <p:ph type="body" sz="quarter" idx="22"/>
          </p:nvPr>
        </p:nvSpPr>
        <p:spPr>
          <a:xfrm>
            <a:off x="80527" y="12269988"/>
            <a:ext cx="19995412" cy="101834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6000" b="1" cap="all">
                <a:solidFill>
                  <a:srgbClr val="447FB5"/>
                </a:solidFill>
              </a:defRPr>
            </a:lvl1pPr>
          </a:lstStyle>
          <a:p>
            <a:r>
              <a:t>subtitle</a:t>
            </a:r>
          </a:p>
        </p:txBody>
      </p:sp>
      <p:sp>
        <p:nvSpPr>
          <p:cNvPr id="1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CF4311EE-9899-45D1-A669-5ECF273F248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4826" y="11017910"/>
            <a:ext cx="2566930" cy="2564081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9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Shiny from">
            <a:extLst>
              <a:ext uri="{FF2B5EF4-FFF2-40B4-BE49-F238E27FC236}">
                <a16:creationId xmlns:a16="http://schemas.microsoft.com/office/drawing/2014/main" id="{7E5B03D0-D85D-424A-A229-725C645C0699}"/>
              </a:ext>
            </a:extLst>
          </p:cNvPr>
          <p:cNvSpPr txBox="1"/>
          <p:nvPr userDrawn="1"/>
        </p:nvSpPr>
        <p:spPr>
          <a:xfrm>
            <a:off x="242946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8DF78C61-C4A7-463D-AFB3-191703CF27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12" y="12542269"/>
            <a:ext cx="1097727" cy="109650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30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132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" name="Shiny from">
            <a:extLst>
              <a:ext uri="{FF2B5EF4-FFF2-40B4-BE49-F238E27FC236}">
                <a16:creationId xmlns:a16="http://schemas.microsoft.com/office/drawing/2014/main" id="{C0FCAF53-4B13-48BF-A1FE-4240608C2746}"/>
              </a:ext>
            </a:extLst>
          </p:cNvPr>
          <p:cNvSpPr txBox="1"/>
          <p:nvPr userDrawn="1"/>
        </p:nvSpPr>
        <p:spPr>
          <a:xfrm>
            <a:off x="242946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1" name="Picture 10" descr="Logo, icon&#10;&#10;Description automatically generated">
            <a:extLst>
              <a:ext uri="{FF2B5EF4-FFF2-40B4-BE49-F238E27FC236}">
                <a16:creationId xmlns:a16="http://schemas.microsoft.com/office/drawing/2014/main" id="{0C6BDC5C-86DE-4B44-A9F2-CA911C29D8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12" y="12542269"/>
            <a:ext cx="1097727" cy="109650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14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4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145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4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" name="Shiny from">
            <a:extLst>
              <a:ext uri="{FF2B5EF4-FFF2-40B4-BE49-F238E27FC236}">
                <a16:creationId xmlns:a16="http://schemas.microsoft.com/office/drawing/2014/main" id="{E000DCD3-A66B-430E-8020-A875E2A025AD}"/>
              </a:ext>
            </a:extLst>
          </p:cNvPr>
          <p:cNvSpPr txBox="1"/>
          <p:nvPr userDrawn="1"/>
        </p:nvSpPr>
        <p:spPr>
          <a:xfrm>
            <a:off x="242946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1" name="Picture 10" descr="Logo, icon&#10;&#10;Description automatically generated">
            <a:extLst>
              <a:ext uri="{FF2B5EF4-FFF2-40B4-BE49-F238E27FC236}">
                <a16:creationId xmlns:a16="http://schemas.microsoft.com/office/drawing/2014/main" id="{F456F5C1-D899-4CEB-8BD8-E8E3620D03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12" y="12542269"/>
            <a:ext cx="1097727" cy="109650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something.R"/>
          <p:cNvSpPr txBox="1">
            <a:spLocks noGrp="1"/>
          </p:cNvSpPr>
          <p:nvPr>
            <p:ph type="body" sz="quarter" idx="21"/>
          </p:nvPr>
        </p:nvSpPr>
        <p:spPr>
          <a:xfrm>
            <a:off x="9200672" y="6247414"/>
            <a:ext cx="5982656" cy="122117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700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something.R</a:t>
            </a:r>
          </a:p>
        </p:txBody>
      </p:sp>
      <p:sp>
        <p:nvSpPr>
          <p:cNvPr id="1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" name="Shiny from">
            <a:extLst>
              <a:ext uri="{FF2B5EF4-FFF2-40B4-BE49-F238E27FC236}">
                <a16:creationId xmlns:a16="http://schemas.microsoft.com/office/drawing/2014/main" id="{65427A23-9279-4E77-B06A-FC3986180505}"/>
              </a:ext>
            </a:extLst>
          </p:cNvPr>
          <p:cNvSpPr txBox="1"/>
          <p:nvPr userDrawn="1"/>
        </p:nvSpPr>
        <p:spPr>
          <a:xfrm>
            <a:off x="242946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65465510-4017-450E-ACB5-104C13171E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12" y="12542269"/>
            <a:ext cx="1097727" cy="109650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49" y="2310475"/>
            <a:ext cx="23050501" cy="9090151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Shiny from">
            <a:extLst>
              <a:ext uri="{FF2B5EF4-FFF2-40B4-BE49-F238E27FC236}">
                <a16:creationId xmlns:a16="http://schemas.microsoft.com/office/drawing/2014/main" id="{0B9777E5-A576-46BF-BC67-E84162F810A4}"/>
              </a:ext>
            </a:extLst>
          </p:cNvPr>
          <p:cNvSpPr txBox="1"/>
          <p:nvPr userDrawn="1"/>
        </p:nvSpPr>
        <p:spPr>
          <a:xfrm>
            <a:off x="242946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E80A850A-5F7D-4BFA-80E4-212E829C35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12" y="12542269"/>
            <a:ext cx="1097727" cy="109650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ome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" name="Homework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Homework</a:t>
            </a:r>
          </a:p>
        </p:txBody>
      </p:sp>
      <p:sp>
        <p:nvSpPr>
          <p:cNvPr id="181" name="something.R"/>
          <p:cNvSpPr txBox="1">
            <a:spLocks noGrp="1"/>
          </p:cNvSpPr>
          <p:nvPr>
            <p:ph type="body" sz="quarter" idx="21"/>
          </p:nvPr>
        </p:nvSpPr>
        <p:spPr>
          <a:xfrm>
            <a:off x="9200672" y="6247414"/>
            <a:ext cx="5982656" cy="122117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700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something.R</a:t>
            </a:r>
          </a:p>
        </p:txBody>
      </p:sp>
      <p:pic>
        <p:nvPicPr>
          <p:cNvPr id="182" name="kissclipart-clip-art-laptop-clipart-laptop-clip-art-1d354aa3cf5e1e46.png" descr="kissclipart-clip-art-laptop-clipart-laptop-clip-art-1d354aa3cf5e1e46.png"/>
          <p:cNvPicPr>
            <a:picLocks noChangeAspect="1"/>
          </p:cNvPicPr>
          <p:nvPr/>
        </p:nvPicPr>
        <p:blipFill>
          <a:blip r:embed="rId2">
            <a:alphaModFix amt="45872"/>
          </a:blip>
          <a:stretch>
            <a:fillRect/>
          </a:stretch>
        </p:blipFill>
        <p:spPr>
          <a:xfrm flipH="1">
            <a:off x="0" y="0"/>
            <a:ext cx="7315200" cy="7620000"/>
          </a:xfrm>
          <a:prstGeom prst="rect">
            <a:avLst/>
          </a:prstGeom>
          <a:ln w="25400">
            <a:miter lim="400000"/>
          </a:ln>
          <a:effectLst>
            <a:outerShdw blurRad="127000" dist="76200" dir="5520000" rotWithShape="0">
              <a:srgbClr val="000000">
                <a:alpha val="60000"/>
              </a:srgbClr>
            </a:outerShdw>
          </a:effectLst>
        </p:spPr>
      </p:pic>
      <p:sp>
        <p:nvSpPr>
          <p:cNvPr id="1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" name="Shiny from">
            <a:extLst>
              <a:ext uri="{FF2B5EF4-FFF2-40B4-BE49-F238E27FC236}">
                <a16:creationId xmlns:a16="http://schemas.microsoft.com/office/drawing/2014/main" id="{DAE2E838-848A-4C16-9A3C-85A1236204B6}"/>
              </a:ext>
            </a:extLst>
          </p:cNvPr>
          <p:cNvSpPr txBox="1"/>
          <p:nvPr userDrawn="1"/>
        </p:nvSpPr>
        <p:spPr>
          <a:xfrm>
            <a:off x="242946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5147175C-B63C-4608-9E51-C9F862B353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12" y="12542269"/>
            <a:ext cx="1097727" cy="109650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instructor…"/>
          <p:cNvSpPr txBox="1">
            <a:spLocks noGrp="1"/>
          </p:cNvSpPr>
          <p:nvPr>
            <p:ph type="body" sz="quarter" idx="21"/>
          </p:nvPr>
        </p:nvSpPr>
        <p:spPr>
          <a:xfrm>
            <a:off x="6546453" y="4794678"/>
            <a:ext cx="11291094" cy="4126644"/>
          </a:xfrm>
          <a:prstGeom prst="rect">
            <a:avLst/>
          </a:prstGeom>
        </p:spPr>
        <p:txBody>
          <a:bodyPr/>
          <a:lstStyle/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instructor </a:t>
            </a:r>
          </a:p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name</a:t>
            </a:r>
          </a:p>
        </p:txBody>
      </p:sp>
      <p:sp>
        <p:nvSpPr>
          <p:cNvPr id="29" name=" @twitter"/>
          <p:cNvSpPr txBox="1">
            <a:spLocks noGrp="1"/>
          </p:cNvSpPr>
          <p:nvPr>
            <p:ph type="body" sz="quarter" idx="22"/>
          </p:nvPr>
        </p:nvSpPr>
        <p:spPr>
          <a:xfrm>
            <a:off x="9662360" y="11050685"/>
            <a:ext cx="5059280" cy="1177998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/>
          <a:p>
            <a:pPr marL="0" indent="0" defTabSz="584200">
              <a:spcBef>
                <a:spcPts val="0"/>
              </a:spcBef>
              <a:buSzTx/>
              <a:buNone/>
              <a:defRPr sz="5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0365C0"/>
                </a:solidFill>
                <a:latin typeface="+mj-lt"/>
                <a:ea typeface="+mj-ea"/>
                <a:cs typeface="+mj-cs"/>
                <a:sym typeface="Helvetica"/>
              </a:rPr>
              <a:t></a:t>
            </a:r>
            <a:r>
              <a:t> </a:t>
            </a:r>
            <a:r>
              <a:rPr>
                <a:solidFill>
                  <a:srgbClr val="53585F"/>
                </a:solidFill>
              </a:rPr>
              <a:t>@twitter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utlin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outline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151783" y="2312924"/>
            <a:ext cx="18080435" cy="9090151"/>
          </a:xfrm>
          <a:prstGeom prst="rect">
            <a:avLst/>
          </a:prstGeom>
        </p:spPr>
        <p:txBody>
          <a:bodyPr/>
          <a:lstStyle/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860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352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</p:txBody>
      </p:sp>
      <p:sp>
        <p:nvSpPr>
          <p:cNvPr id="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Shiny from">
            <a:extLst>
              <a:ext uri="{FF2B5EF4-FFF2-40B4-BE49-F238E27FC236}">
                <a16:creationId xmlns:a16="http://schemas.microsoft.com/office/drawing/2014/main" id="{6D99AB51-1D74-40A2-9E63-765490DC88F7}"/>
              </a:ext>
            </a:extLst>
          </p:cNvPr>
          <p:cNvSpPr txBox="1"/>
          <p:nvPr userDrawn="1"/>
        </p:nvSpPr>
        <p:spPr>
          <a:xfrm>
            <a:off x="242946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230F72C0-7C67-4B5B-8418-B6A419934E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12" y="12542269"/>
            <a:ext cx="1097727" cy="109650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">
    <p:bg>
      <p:bgPr>
        <a:solidFill>
          <a:srgbClr val="447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ection…"/>
          <p:cNvSpPr txBox="1">
            <a:spLocks noGrp="1"/>
          </p:cNvSpPr>
          <p:nvPr>
            <p:ph type="body" sz="half" idx="21"/>
          </p:nvPr>
        </p:nvSpPr>
        <p:spPr>
          <a:xfrm>
            <a:off x="64262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Section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Name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ubsection Divider"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ubsection…"/>
          <p:cNvSpPr txBox="1">
            <a:spLocks noGrp="1"/>
          </p:cNvSpPr>
          <p:nvPr>
            <p:ph type="body" sz="half" idx="21"/>
          </p:nvPr>
        </p:nvSpPr>
        <p:spPr>
          <a:xfrm>
            <a:off x="12700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Subsection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Name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bject Placeholder"/>
          <p:cNvSpPr txBox="1">
            <a:spLocks noGrp="1"/>
          </p:cNvSpPr>
          <p:nvPr>
            <p:ph idx="3"/>
          </p:nvPr>
        </p:nvSpPr>
        <p:spPr>
          <a:xfrm>
            <a:off x="666750" y="2243435"/>
            <a:ext cx="23050500" cy="10202565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5400">
                <a:solidFill>
                  <a:srgbClr val="535353"/>
                </a:solidFill>
              </a:defRPr>
            </a:pPr>
            <a:endParaRPr/>
          </a:p>
        </p:txBody>
      </p:sp>
      <p:sp>
        <p:nvSpPr>
          <p:cNvPr id="6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Shiny from">
            <a:extLst>
              <a:ext uri="{FF2B5EF4-FFF2-40B4-BE49-F238E27FC236}">
                <a16:creationId xmlns:a16="http://schemas.microsoft.com/office/drawing/2014/main" id="{091CAD26-877B-4962-9C6F-64A81B48DF8B}"/>
              </a:ext>
            </a:extLst>
          </p:cNvPr>
          <p:cNvSpPr txBox="1"/>
          <p:nvPr userDrawn="1"/>
        </p:nvSpPr>
        <p:spPr>
          <a:xfrm>
            <a:off x="242946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A3AE4C46-6773-4378-BE61-BB882D4539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12" y="12542269"/>
            <a:ext cx="1097727" cy="109650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090152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1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Shiny from">
            <a:extLst>
              <a:ext uri="{FF2B5EF4-FFF2-40B4-BE49-F238E27FC236}">
                <a16:creationId xmlns:a16="http://schemas.microsoft.com/office/drawing/2014/main" id="{DEB5BB95-5240-4FF7-BA11-3BACE9947D6C}"/>
              </a:ext>
            </a:extLst>
          </p:cNvPr>
          <p:cNvSpPr txBox="1"/>
          <p:nvPr userDrawn="1"/>
        </p:nvSpPr>
        <p:spPr>
          <a:xfrm>
            <a:off x="242946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E139B972-5F1F-4CF3-A2E6-0B6EAE4DB6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12" y="12542269"/>
            <a:ext cx="1097727" cy="109650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312924"/>
            <a:ext cx="23050500" cy="10236917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  <a:lvl2pPr marL="0" indent="228600">
              <a:buSzTx/>
              <a:buNone/>
            </a:lvl2pPr>
            <a:lvl3pPr marL="0" indent="457200">
              <a:buSzTx/>
              <a:buNone/>
            </a:lvl3pPr>
            <a:lvl4pPr marL="0" indent="685800">
              <a:buSzTx/>
              <a:buNone/>
            </a:lvl4pPr>
            <a:lvl5pPr marL="0" indent="914400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Shiny from">
            <a:extLst>
              <a:ext uri="{FF2B5EF4-FFF2-40B4-BE49-F238E27FC236}">
                <a16:creationId xmlns:a16="http://schemas.microsoft.com/office/drawing/2014/main" id="{DF5562AF-82F0-40B5-B559-2B9C17C379C0}"/>
              </a:ext>
            </a:extLst>
          </p:cNvPr>
          <p:cNvSpPr txBox="1"/>
          <p:nvPr userDrawn="1"/>
        </p:nvSpPr>
        <p:spPr>
          <a:xfrm>
            <a:off x="242946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6716EEE8-B13A-49E7-8AA1-DDBD6E174F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12" y="12542269"/>
            <a:ext cx="1097727" cy="109650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"/>
          <p:cNvGrpSpPr/>
          <p:nvPr/>
        </p:nvGrpSpPr>
        <p:grpSpPr>
          <a:xfrm>
            <a:off x="5860851" y="1931114"/>
            <a:ext cx="12662298" cy="8376048"/>
            <a:chOff x="0" y="0"/>
            <a:chExt cx="12662296" cy="8376047"/>
          </a:xfrm>
        </p:grpSpPr>
        <p:sp>
          <p:nvSpPr>
            <p:cNvPr id="2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0365C0"/>
            </a:solidFill>
            <a:ln w="127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 sz="9000" b="1" spc="9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5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09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1pPr>
      <a:lvl2pPr marL="1346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2pPr>
      <a:lvl3pPr marL="2083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3pPr>
      <a:lvl4pPr marL="2819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4pPr>
      <a:lvl5pPr marL="35563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5pPr>
      <a:lvl6pPr marL="4292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6pPr>
      <a:lvl7pPr marL="5029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7pPr>
      <a:lvl8pPr marL="5766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8pPr>
      <a:lvl9pPr marL="6502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https://colorbrewer2.org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images.plot.ly/plotly-documentation/images/r_cheat_sheet.pdf" TargetMode="Externa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github.io/DT/functions.html" TargetMode="External"/><Relationship Id="rId2" Type="http://schemas.openxmlformats.org/officeDocument/2006/relationships/hyperlink" Target="https://rstudio.github.io/DT/options.html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.github.io/DT/extensions.html" TargetMode="Externa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dley/shinySignals" TargetMode="Externa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osit.co/resources/cheatsheets/" TargetMode="External"/><Relationship Id="rId4" Type="http://schemas.openxmlformats.org/officeDocument/2006/relationships/hyperlink" Target="https://www.rstudio.com/resources/cheatsheet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posit.co/resources/cheatsheets/" TargetMode="External"/><Relationship Id="rId4" Type="http://schemas.openxmlformats.org/officeDocument/2006/relationships/hyperlink" Target="https://www.rstudio.com/resources/cheatsheet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interactive data visualizations with Plotl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03555">
              <a:defRPr sz="9150"/>
            </a:lvl1pPr>
          </a:lstStyle>
          <a:p>
            <a:r>
              <a:rPr dirty="0"/>
              <a:t>visualizations with </a:t>
            </a:r>
            <a:r>
              <a:rPr dirty="0" err="1"/>
              <a:t>Plotly</a:t>
            </a:r>
            <a:r>
              <a:rPr lang="en-US" dirty="0"/>
              <a:t> &amp; interactive data 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Rectangle"/>
          <p:cNvSpPr/>
          <p:nvPr/>
        </p:nvSpPr>
        <p:spPr>
          <a:xfrm>
            <a:off x="1033450" y="4111671"/>
            <a:ext cx="22317101" cy="671562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2" name="ggplot(diamonds, aes(x=cut)) +…"/>
          <p:cNvSpPr txBox="1"/>
          <p:nvPr/>
        </p:nvSpPr>
        <p:spPr>
          <a:xfrm>
            <a:off x="4226162" y="6774931"/>
            <a:ext cx="7755328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ggplot</a:t>
            </a:r>
            <a:r>
              <a:rPr dirty="0">
                <a:latin typeface="Lucida Console" panose="020B0609040504020204" pitchFamily="49" charset="0"/>
              </a:rPr>
              <a:t>(diamonds, </a:t>
            </a:r>
            <a:r>
              <a:rPr dirty="0" err="1">
                <a:latin typeface="Lucida Console" panose="020B0609040504020204" pitchFamily="49" charset="0"/>
              </a:rPr>
              <a:t>aes</a:t>
            </a:r>
            <a:r>
              <a:rPr dirty="0">
                <a:latin typeface="Lucida Console" panose="020B0609040504020204" pitchFamily="49" charset="0"/>
              </a:rPr>
              <a:t>(x=cut)) +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geom_bar</a:t>
            </a:r>
            <a:r>
              <a:rPr dirty="0">
                <a:latin typeface="Lucida Console" panose="020B06090405040202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730" y="1020813"/>
            <a:ext cx="17577874" cy="117712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3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Rectangle"/>
          <p:cNvSpPr/>
          <p:nvPr/>
        </p:nvSpPr>
        <p:spPr>
          <a:xfrm>
            <a:off x="1033450" y="4111671"/>
            <a:ext cx="22317101" cy="671562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2" name="ggplot(mtcars, aes(x = hp, y = mpg)) +…"/>
          <p:cNvSpPr txBox="1"/>
          <p:nvPr/>
        </p:nvSpPr>
        <p:spPr>
          <a:xfrm>
            <a:off x="7257256" y="6679523"/>
            <a:ext cx="9730228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ggplot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mtcars</a:t>
            </a:r>
            <a:r>
              <a:rPr dirty="0">
                <a:latin typeface="Lucida Console" panose="020B0609040504020204" pitchFamily="49" charset="0"/>
              </a:rPr>
              <a:t>, </a:t>
            </a:r>
            <a:r>
              <a:rPr dirty="0" err="1">
                <a:latin typeface="Lucida Console" panose="020B0609040504020204" pitchFamily="49" charset="0"/>
              </a:rPr>
              <a:t>aes</a:t>
            </a:r>
            <a:r>
              <a:rPr dirty="0">
                <a:latin typeface="Lucida Console" panose="020B0609040504020204" pitchFamily="49" charset="0"/>
              </a:rPr>
              <a:t>(x = hp, y = mpg)) +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geom_point</a:t>
            </a:r>
            <a:r>
              <a:rPr dirty="0">
                <a:latin typeface="Lucida Console" panose="020B0609040504020204" pitchFamily="49" charset="0"/>
              </a:rPr>
              <a:t>() +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geom_smooth</a:t>
            </a:r>
            <a:r>
              <a:rPr dirty="0">
                <a:latin typeface="Lucida Console" panose="020B06090405040202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068" y="1359007"/>
            <a:ext cx="16054516" cy="10751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9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41" name="Build any plot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Build any plot</a:t>
            </a:r>
          </a:p>
          <a:p>
            <a:pPr lvl="1"/>
            <a:r>
              <a:t>Use any dataset</a:t>
            </a:r>
          </a:p>
        </p:txBody>
      </p:sp>
      <p:pic>
        <p:nvPicPr>
          <p:cNvPr id="242" name="timer_3min.mov" descr="timer_3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351303" y="10301351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667" fill="hold"/>
                                        <p:tgtEl>
                                          <p:spTgt spid="2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42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Are there any other plots from the markdown file you would like to see?"/>
          <p:cNvSpPr txBox="1">
            <a:spLocks noGrp="1"/>
          </p:cNvSpPr>
          <p:nvPr>
            <p:ph type="body" idx="21"/>
          </p:nvPr>
        </p:nvSpPr>
        <p:spPr>
          <a:xfrm>
            <a:off x="3264876" y="5729487"/>
            <a:ext cx="17854247" cy="225702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Are there any other plots from the markdown</a:t>
            </a:r>
            <a:endParaRPr lang="en-US" dirty="0"/>
          </a:p>
          <a:p>
            <a:r>
              <a:rPr dirty="0"/>
              <a:t> file you would like to see?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702" y="1914004"/>
            <a:ext cx="15820851" cy="8311970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https://colorbrewer2.org/"/>
          <p:cNvSpPr txBox="1"/>
          <p:nvPr/>
        </p:nvSpPr>
        <p:spPr>
          <a:xfrm>
            <a:off x="8737460" y="11226426"/>
            <a:ext cx="635547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https://colorbrewer2.org/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otly"/>
          <p:cNvSpPr txBox="1">
            <a:spLocks noGrp="1"/>
          </p:cNvSpPr>
          <p:nvPr>
            <p:ph type="body" idx="21"/>
          </p:nvPr>
        </p:nvSpPr>
        <p:spPr>
          <a:xfrm>
            <a:off x="3380554" y="3291316"/>
            <a:ext cx="19729875" cy="7133368"/>
          </a:xfrm>
          <a:prstGeom prst="rect">
            <a:avLst/>
          </a:prstGeom>
        </p:spPr>
        <p:txBody>
          <a:bodyPr/>
          <a:lstStyle>
            <a:lvl1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lvl1pPr>
          </a:lstStyle>
          <a:p>
            <a:r>
              <a:t>plotly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gplotl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ggplotly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1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6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Rectangle"/>
          <p:cNvSpPr/>
          <p:nvPr/>
        </p:nvSpPr>
        <p:spPr>
          <a:xfrm>
            <a:off x="1033449" y="4062686"/>
            <a:ext cx="22317101" cy="671562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4" name="ggplotly(…"/>
          <p:cNvSpPr txBox="1"/>
          <p:nvPr/>
        </p:nvSpPr>
        <p:spPr>
          <a:xfrm>
            <a:off x="6769496" y="5575597"/>
            <a:ext cx="10717678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ggplotly</a:t>
            </a:r>
            <a:r>
              <a:rPr dirty="0">
                <a:latin typeface="Lucida Console" panose="020B0609040504020204" pitchFamily="49" charset="0"/>
              </a:rPr>
              <a:t>(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ggplot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mtcars</a:t>
            </a:r>
            <a:r>
              <a:rPr dirty="0">
                <a:latin typeface="Lucida Console" panose="020B0609040504020204" pitchFamily="49" charset="0"/>
              </a:rPr>
              <a:t>, </a:t>
            </a:r>
            <a:r>
              <a:rPr dirty="0" err="1">
                <a:latin typeface="Lucida Console" panose="020B0609040504020204" pitchFamily="49" charset="0"/>
              </a:rPr>
              <a:t>aes</a:t>
            </a:r>
            <a:r>
              <a:rPr dirty="0">
                <a:latin typeface="Lucida Console" panose="020B0609040504020204" pitchFamily="49" charset="0"/>
              </a:rPr>
              <a:t>(x = hp, y = mpg)) + </a:t>
            </a:r>
          </a:p>
          <a:p>
            <a:pPr lvl="4"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geom_point</a:t>
            </a:r>
            <a:r>
              <a:rPr dirty="0">
                <a:latin typeface="Lucida Console" panose="020B0609040504020204" pitchFamily="49" charset="0"/>
              </a:rPr>
              <a:t>() + </a:t>
            </a:r>
          </a:p>
          <a:p>
            <a:pPr lvl="4"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geom_smooth</a:t>
            </a:r>
            <a:r>
              <a:rPr dirty="0">
                <a:latin typeface="Lucida Console" panose="020B0609040504020204" pitchFamily="49" charset="0"/>
              </a:rPr>
              <a:t>()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)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gplot2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2">
            <a:noAutofit/>
          </a:bodyPr>
          <a:lstStyle/>
          <a:p>
            <a:pPr marL="609600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lang="en-US" sz="3200" dirty="0"/>
              <a:t>Troubleshooting Tips</a:t>
            </a:r>
          </a:p>
          <a:p>
            <a:pPr marL="609600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lang="en-US" sz="3200" dirty="0"/>
              <a:t>Interactive Visualizations</a:t>
            </a:r>
          </a:p>
          <a:p>
            <a:pPr marL="1346200" lvl="1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sz="3200" dirty="0"/>
              <a:t>ggplot2 </a:t>
            </a:r>
          </a:p>
          <a:p>
            <a:pPr marL="1935480" lvl="2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sz="3200" dirty="0"/>
              <a:t>Building a plot</a:t>
            </a:r>
          </a:p>
          <a:p>
            <a:pPr marL="1935480" lvl="2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sz="3200" dirty="0"/>
              <a:t>Refresher</a:t>
            </a:r>
          </a:p>
          <a:p>
            <a:pPr marL="1346200" lvl="1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sz="3200" dirty="0" err="1"/>
              <a:t>Plotly</a:t>
            </a:r>
            <a:endParaRPr sz="3200" dirty="0"/>
          </a:p>
          <a:p>
            <a:pPr marL="1935480" lvl="2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sz="3200" dirty="0" err="1"/>
              <a:t>ggplotly</a:t>
            </a:r>
            <a:endParaRPr sz="3200" dirty="0"/>
          </a:p>
          <a:p>
            <a:pPr marL="1935480" lvl="2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sz="3200" dirty="0" err="1"/>
              <a:t>plotly</a:t>
            </a:r>
            <a:r>
              <a:rPr sz="3200" dirty="0"/>
              <a:t> standalone</a:t>
            </a:r>
          </a:p>
          <a:p>
            <a:pPr marL="1935480" lvl="2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sz="3200" dirty="0" err="1"/>
              <a:t>plotly</a:t>
            </a:r>
            <a:r>
              <a:rPr sz="3200" dirty="0"/>
              <a:t> in shiny</a:t>
            </a:r>
          </a:p>
          <a:p>
            <a:pPr marL="1346200" lvl="1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sz="3200" dirty="0"/>
              <a:t>Advanced DT</a:t>
            </a:r>
            <a:endParaRPr lang="en-US" sz="3200" dirty="0"/>
          </a:p>
          <a:p>
            <a:pPr marL="609600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lang="en-US" sz="3200" dirty="0"/>
              <a:t>Advanced Reactivity</a:t>
            </a:r>
          </a:p>
          <a:p>
            <a:pPr marL="1346200" lvl="1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lang="en-US" sz="3200" dirty="0"/>
              <a:t>Reactivity catalog</a:t>
            </a:r>
          </a:p>
          <a:p>
            <a:pPr marL="1346200" lvl="1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lang="en-US" sz="3200" dirty="0"/>
              <a:t>Reactivity review</a:t>
            </a:r>
          </a:p>
          <a:p>
            <a:pPr marL="1346200" lvl="1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lang="en-US" sz="3200" dirty="0"/>
              <a:t>Checking preconditions</a:t>
            </a:r>
          </a:p>
          <a:p>
            <a:pPr marL="1346200" lvl="1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lang="en-US" sz="3200" dirty="0"/>
              <a:t>Time as a reactive source</a:t>
            </a:r>
          </a:p>
          <a:p>
            <a:pPr marL="1346200" lvl="1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lang="en-US" sz="3200" dirty="0"/>
              <a:t>Limiting rate</a:t>
            </a:r>
          </a:p>
          <a:p>
            <a:pPr marL="1346200" lvl="1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endParaRPr lang="en-US" sz="3600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1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7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Rectangle"/>
          <p:cNvSpPr/>
          <p:nvPr/>
        </p:nvSpPr>
        <p:spPr>
          <a:xfrm>
            <a:off x="1033450" y="4111671"/>
            <a:ext cx="22317101" cy="671562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4" name="ggplotly(…"/>
          <p:cNvSpPr txBox="1"/>
          <p:nvPr/>
        </p:nvSpPr>
        <p:spPr>
          <a:xfrm>
            <a:off x="4314285" y="4788402"/>
            <a:ext cx="11095986" cy="4541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ggplotly</a:t>
            </a:r>
            <a:r>
              <a:rPr dirty="0">
                <a:latin typeface="Lucida Console" panose="020B0609040504020204" pitchFamily="49" charset="0"/>
              </a:rPr>
              <a:t>(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ggplot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mtcars</a:t>
            </a:r>
            <a:r>
              <a:rPr dirty="0">
                <a:latin typeface="Lucida Console" panose="020B0609040504020204" pitchFamily="49" charset="0"/>
              </a:rPr>
              <a:t>, </a:t>
            </a:r>
            <a:r>
              <a:rPr dirty="0" err="1">
                <a:latin typeface="Lucida Console" panose="020B0609040504020204" pitchFamily="49" charset="0"/>
              </a:rPr>
              <a:t>aes</a:t>
            </a:r>
            <a:r>
              <a:rPr dirty="0">
                <a:latin typeface="Lucida Console" panose="020B0609040504020204" pitchFamily="49" charset="0"/>
              </a:rPr>
              <a:t>(x = hp, y = mpg) + 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      </a:t>
            </a:r>
            <a:r>
              <a:rPr dirty="0" err="1">
                <a:latin typeface="Lucida Console" panose="020B0609040504020204" pitchFamily="49" charset="0"/>
              </a:rPr>
              <a:t>geom_point</a:t>
            </a:r>
            <a:r>
              <a:rPr dirty="0">
                <a:latin typeface="Lucida Console" panose="020B0609040504020204" pitchFamily="49" charset="0"/>
              </a:rPr>
              <a:t>() + 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      </a:t>
            </a:r>
            <a:r>
              <a:rPr dirty="0" err="1">
                <a:latin typeface="Lucida Console" panose="020B0609040504020204" pitchFamily="49" charset="0"/>
              </a:rPr>
              <a:t>ggtitle</a:t>
            </a:r>
            <a:r>
              <a:rPr dirty="0">
                <a:latin typeface="Lucida Console" panose="020B0609040504020204" pitchFamily="49" charset="0"/>
              </a:rPr>
              <a:t>("Car Miles per Gallon by Horse Power") +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      </a:t>
            </a:r>
            <a:r>
              <a:rPr dirty="0" err="1">
                <a:latin typeface="Lucida Console" panose="020B0609040504020204" pitchFamily="49" charset="0"/>
              </a:rPr>
              <a:t>xlab</a:t>
            </a:r>
            <a:r>
              <a:rPr dirty="0">
                <a:latin typeface="Lucida Console" panose="020B0609040504020204" pitchFamily="49" charset="0"/>
              </a:rPr>
              <a:t>("Horse Power") +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      </a:t>
            </a:r>
            <a:r>
              <a:rPr dirty="0" err="1">
                <a:latin typeface="Lucida Console" panose="020B0609040504020204" pitchFamily="49" charset="0"/>
              </a:rPr>
              <a:t>ylab</a:t>
            </a:r>
            <a:r>
              <a:rPr dirty="0">
                <a:latin typeface="Lucida Console" panose="020B0609040504020204" pitchFamily="49" charset="0"/>
              </a:rPr>
              <a:t>("MPG"),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tooltip = c("x", "y")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1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8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Rectangle"/>
          <p:cNvSpPr/>
          <p:nvPr/>
        </p:nvSpPr>
        <p:spPr>
          <a:xfrm>
            <a:off x="1033450" y="4111671"/>
            <a:ext cx="22317101" cy="671562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4" name="ggplotly(…"/>
          <p:cNvSpPr txBox="1"/>
          <p:nvPr/>
        </p:nvSpPr>
        <p:spPr>
          <a:xfrm>
            <a:off x="4314285" y="4506274"/>
            <a:ext cx="16592684" cy="51060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ggplotly</a:t>
            </a:r>
            <a:r>
              <a:rPr dirty="0">
                <a:latin typeface="Lucida Console" panose="020B0609040504020204" pitchFamily="49" charset="0"/>
              </a:rPr>
              <a:t>(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ggplot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mtcars</a:t>
            </a:r>
            <a:r>
              <a:rPr dirty="0">
                <a:latin typeface="Lucida Console" panose="020B0609040504020204" pitchFamily="49" charset="0"/>
              </a:rPr>
              <a:t>, </a:t>
            </a:r>
            <a:r>
              <a:rPr dirty="0" err="1">
                <a:latin typeface="Lucida Console" panose="020B0609040504020204" pitchFamily="49" charset="0"/>
              </a:rPr>
              <a:t>aes</a:t>
            </a:r>
            <a:r>
              <a:rPr dirty="0">
                <a:latin typeface="Lucida Console" panose="020B0609040504020204" pitchFamily="49" charset="0"/>
              </a:rPr>
              <a:t>(x = hp, y = mpg, text = paste("&lt;b&gt;”, </a:t>
            </a:r>
            <a:r>
              <a:rPr dirty="0" err="1">
                <a:latin typeface="Lucida Console" panose="020B0609040504020204" pitchFamily="49" charset="0"/>
              </a:rPr>
              <a:t>rowname</a:t>
            </a:r>
            <a:r>
              <a:rPr dirty="0">
                <a:latin typeface="Lucida Console" panose="020B0609040504020204" pitchFamily="49" charset="0"/>
              </a:rPr>
              <a:t>, "&lt;/b&gt;&lt;</a:t>
            </a:r>
            <a:r>
              <a:rPr dirty="0" err="1">
                <a:latin typeface="Lucida Console" panose="020B0609040504020204" pitchFamily="49" charset="0"/>
              </a:rPr>
              <a:t>br</a:t>
            </a:r>
            <a:r>
              <a:rPr dirty="0">
                <a:latin typeface="Lucida Console" panose="020B0609040504020204" pitchFamily="49" charset="0"/>
              </a:rPr>
              <a:t>&gt;", 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      "MPG:", mpg, "&lt;</a:t>
            </a:r>
            <a:r>
              <a:rPr dirty="0" err="1">
                <a:latin typeface="Lucida Console" panose="020B0609040504020204" pitchFamily="49" charset="0"/>
              </a:rPr>
              <a:t>br</a:t>
            </a:r>
            <a:r>
              <a:rPr dirty="0">
                <a:latin typeface="Lucida Console" panose="020B0609040504020204" pitchFamily="49" charset="0"/>
              </a:rPr>
              <a:t>&gt;Horse Power:", hp))) + 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      </a:t>
            </a:r>
            <a:r>
              <a:rPr dirty="0" err="1">
                <a:latin typeface="Lucida Console" panose="020B0609040504020204" pitchFamily="49" charset="0"/>
              </a:rPr>
              <a:t>geom_point</a:t>
            </a:r>
            <a:r>
              <a:rPr dirty="0">
                <a:latin typeface="Lucida Console" panose="020B0609040504020204" pitchFamily="49" charset="0"/>
              </a:rPr>
              <a:t>() + 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      </a:t>
            </a:r>
            <a:r>
              <a:rPr dirty="0" err="1">
                <a:latin typeface="Lucida Console" panose="020B0609040504020204" pitchFamily="49" charset="0"/>
              </a:rPr>
              <a:t>ggtitle</a:t>
            </a:r>
            <a:r>
              <a:rPr dirty="0">
                <a:latin typeface="Lucida Console" panose="020B0609040504020204" pitchFamily="49" charset="0"/>
              </a:rPr>
              <a:t>("Car Miles per Gallon by Horse Power") +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      </a:t>
            </a:r>
            <a:r>
              <a:rPr dirty="0" err="1">
                <a:latin typeface="Lucida Console" panose="020B0609040504020204" pitchFamily="49" charset="0"/>
              </a:rPr>
              <a:t>xlab</a:t>
            </a:r>
            <a:r>
              <a:rPr dirty="0">
                <a:latin typeface="Lucida Console" panose="020B0609040504020204" pitchFamily="49" charset="0"/>
              </a:rPr>
              <a:t>("Horse Power") +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      </a:t>
            </a:r>
            <a:r>
              <a:rPr dirty="0" err="1">
                <a:latin typeface="Lucida Console" panose="020B0609040504020204" pitchFamily="49" charset="0"/>
              </a:rPr>
              <a:t>ylab</a:t>
            </a:r>
            <a:r>
              <a:rPr dirty="0">
                <a:latin typeface="Lucida Console" panose="020B0609040504020204" pitchFamily="49" charset="0"/>
              </a:rPr>
              <a:t>("MPG"),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tooltip = "text"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91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93" name="Warp your previous ggplot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Wr</a:t>
            </a:r>
            <a:r>
              <a:rPr lang="en-US" dirty="0"/>
              <a:t>a</a:t>
            </a:r>
            <a:r>
              <a:rPr dirty="0"/>
              <a:t>p your previous </a:t>
            </a:r>
            <a:r>
              <a:rPr dirty="0" err="1"/>
              <a:t>ggplot</a:t>
            </a:r>
            <a:endParaRPr dirty="0"/>
          </a:p>
          <a:p>
            <a:pPr lvl="1"/>
            <a:r>
              <a:rPr dirty="0"/>
              <a:t>Create a tooltip</a:t>
            </a:r>
          </a:p>
          <a:p>
            <a:pPr lvl="1"/>
            <a:r>
              <a:rPr dirty="0"/>
              <a:t>Run the code and mess around with the user options in </a:t>
            </a:r>
            <a:r>
              <a:rPr dirty="0" err="1"/>
              <a:t>plotly</a:t>
            </a:r>
            <a:endParaRPr dirty="0"/>
          </a:p>
        </p:txBody>
      </p:sp>
      <p:pic>
        <p:nvPicPr>
          <p:cNvPr id="294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955241" y="10427172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94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Users can save their output by clicking the camer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3896" indent="-603896" defTabSz="817244">
              <a:spcBef>
                <a:spcPts val="2900"/>
              </a:spcBef>
              <a:defRPr sz="5940"/>
            </a:pPr>
            <a:r>
              <a:rPr dirty="0"/>
              <a:t>Users can save their output by clicking the camera</a:t>
            </a:r>
          </a:p>
          <a:p>
            <a:pPr marL="603896" indent="-603896" defTabSz="817244">
              <a:spcBef>
                <a:spcPts val="2900"/>
              </a:spcBef>
              <a:defRPr sz="5940"/>
            </a:pPr>
            <a:r>
              <a:rPr dirty="0"/>
              <a:t>You can set tooltip popup type ahead of time</a:t>
            </a:r>
          </a:p>
          <a:p>
            <a:pPr marL="1333130" lvl="1" indent="-603896" defTabSz="817244">
              <a:spcBef>
                <a:spcPts val="29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ie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: </a:t>
            </a:r>
            <a:r>
              <a:rPr dirty="0">
                <a:latin typeface="Lucida Console" panose="020B0609040504020204" pitchFamily="49" charset="0"/>
              </a:rPr>
              <a:t>%&gt;% layout(</a:t>
            </a:r>
            <a:r>
              <a:rPr dirty="0" err="1">
                <a:latin typeface="Lucida Console" panose="020B0609040504020204" pitchFamily="49" charset="0"/>
              </a:rPr>
              <a:t>hovermode</a:t>
            </a:r>
            <a:r>
              <a:rPr dirty="0">
                <a:latin typeface="Lucida Console" panose="020B0609040504020204" pitchFamily="49" charset="0"/>
              </a:rPr>
              <a:t> = 'compare')</a:t>
            </a:r>
          </a:p>
          <a:p>
            <a:pPr marL="603896" indent="-603896" defTabSz="817244">
              <a:spcBef>
                <a:spcPts val="2900"/>
              </a:spcBef>
              <a:defRPr sz="5940"/>
            </a:pPr>
            <a:r>
              <a:rPr dirty="0"/>
              <a:t>You can even combine two plots</a:t>
            </a:r>
          </a:p>
          <a:p>
            <a:pPr marL="1333130" lvl="1" indent="-603896" defTabSz="817244">
              <a:spcBef>
                <a:spcPts val="29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ie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: </a:t>
            </a:r>
            <a:r>
              <a:rPr dirty="0">
                <a:latin typeface="Lucida Console" panose="020B0609040504020204" pitchFamily="49" charset="0"/>
              </a:rPr>
              <a:t>subplot(plot1, plot2, </a:t>
            </a:r>
            <a:r>
              <a:rPr dirty="0" err="1">
                <a:latin typeface="Lucida Console" panose="020B0609040504020204" pitchFamily="49" charset="0"/>
              </a:rPr>
              <a:t>nrows</a:t>
            </a:r>
            <a:r>
              <a:rPr dirty="0">
                <a:latin typeface="Lucida Console" panose="020B0609040504020204" pitchFamily="49" charset="0"/>
              </a:rPr>
              <a:t> = 2, </a:t>
            </a:r>
            <a:r>
              <a:rPr dirty="0" err="1">
                <a:latin typeface="Lucida Console" panose="020B0609040504020204" pitchFamily="49" charset="0"/>
              </a:rPr>
              <a:t>shareX</a:t>
            </a:r>
            <a:r>
              <a:rPr dirty="0">
                <a:latin typeface="Lucida Console" panose="020B0609040504020204" pitchFamily="49" charset="0"/>
              </a:rPr>
              <a:t> = TRUE, heights = c(.7, .3))</a:t>
            </a:r>
          </a:p>
          <a:p>
            <a:pPr marL="603896" indent="-603896" defTabSz="817244">
              <a:spcBef>
                <a:spcPts val="2900"/>
              </a:spcBef>
              <a:defRPr sz="5940"/>
            </a:pPr>
            <a:r>
              <a:rPr dirty="0" err="1"/>
              <a:t>Plotly</a:t>
            </a:r>
            <a:r>
              <a:rPr dirty="0"/>
              <a:t> will recognize most </a:t>
            </a:r>
            <a:r>
              <a:rPr dirty="0" err="1"/>
              <a:t>ggplot</a:t>
            </a:r>
            <a:r>
              <a:rPr dirty="0"/>
              <a:t> arguments, but some don’t always come over easily.</a:t>
            </a:r>
          </a:p>
        </p:txBody>
      </p:sp>
      <p:sp>
        <p:nvSpPr>
          <p:cNvPr id="297" name="Other features in plotl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Other features in plotly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otly standalon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plotly standalone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creen Shot 2019-08-18 at 13.16.27.png" descr="Screen Shot 2019-08-18 at 13.16.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937" y="303609"/>
            <a:ext cx="7063258" cy="11850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Screen Shot 2019-08-18 at 13.17.25.png" descr="Screen Shot 2019-08-18 at 13.17.2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5572" y="303609"/>
            <a:ext cx="4763854" cy="11850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Screen Shot 2019-08-18 at 13.18.14.png" descr="Screen Shot 2019-08-18 at 13.18.1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4922" y="303609"/>
            <a:ext cx="4551878" cy="11850577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https://images.plot.ly/plotly-documentation/images/r_cheat_sheet.pdf"/>
          <p:cNvSpPr txBox="1"/>
          <p:nvPr/>
        </p:nvSpPr>
        <p:spPr>
          <a:xfrm>
            <a:off x="6789725" y="12638634"/>
            <a:ext cx="16946947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5"/>
              </a:defRPr>
            </a:lvl1pPr>
          </a:lstStyle>
          <a:p>
            <a:pPr>
              <a:defRPr u="none"/>
            </a:pPr>
            <a:r>
              <a:rPr u="sng" dirty="0">
                <a:hlinkClick r:id="rId5"/>
              </a:rPr>
              <a:t>https://images.plot.ly/plotly-documentation/images/r_cheat_sheet.pdf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otly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plotly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in an app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1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1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Go to old_faithful.R"/>
          <p:cNvSpPr txBox="1">
            <a:spLocks noGrp="1"/>
          </p:cNvSpPr>
          <p:nvPr>
            <p:ph type="body" idx="21"/>
          </p:nvPr>
        </p:nvSpPr>
        <p:spPr>
          <a:xfrm>
            <a:off x="6799981" y="6247414"/>
            <a:ext cx="10784038" cy="1221172"/>
          </a:xfrm>
          <a:prstGeom prst="rect">
            <a:avLst/>
          </a:prstGeom>
        </p:spPr>
        <p:txBody>
          <a:bodyPr/>
          <a:lstStyle/>
          <a:p>
            <a:r>
              <a:t>Go to old_faithful.R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18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20" name="Go to movies_20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 to movies_20.R</a:t>
            </a:r>
          </a:p>
          <a:p>
            <a:pPr lvl="1"/>
            <a:r>
              <a:t>Edit the UI and Server functions so that scatter plot uses plotly</a:t>
            </a:r>
          </a:p>
          <a:p>
            <a:pPr lvl="1"/>
            <a:r>
              <a:t>Create a useful tooltip</a:t>
            </a:r>
          </a:p>
        </p:txBody>
      </p:sp>
      <p:pic>
        <p:nvPicPr>
          <p:cNvPr id="321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955241" y="10427172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2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1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2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7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328" name="Check your app against movies_21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Check your app against movies_21.R</a:t>
            </a:r>
          </a:p>
          <a:p>
            <a:r>
              <a:rPr dirty="0"/>
              <a:t>Add 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library(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plotly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)</a:t>
            </a:r>
          </a:p>
          <a:p>
            <a:pPr lvl="1"/>
            <a:r>
              <a:rPr dirty="0"/>
              <a:t>Change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plotOu</a:t>
            </a:r>
            <a:r>
              <a:rPr lang="en-US" dirty="0" err="1">
                <a:latin typeface="Monaco"/>
                <a:ea typeface="Monaco"/>
                <a:cs typeface="Monaco"/>
                <a:sym typeface="Monaco"/>
              </a:rPr>
              <a:t>tp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ut</a:t>
            </a:r>
            <a:r>
              <a:rPr dirty="0"/>
              <a:t> to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plotlyOutput</a:t>
            </a:r>
            <a:endParaRPr dirty="0">
              <a:latin typeface="Monaco"/>
              <a:ea typeface="Monaco"/>
              <a:cs typeface="Monaco"/>
              <a:sym typeface="Monaco"/>
            </a:endParaRPr>
          </a:p>
          <a:p>
            <a:pPr lvl="2"/>
            <a:r>
              <a:rPr dirty="0"/>
              <a:t>Change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renderPlot</a:t>
            </a:r>
            <a:r>
              <a:rPr dirty="0"/>
              <a:t> to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renderPlotly</a:t>
            </a:r>
            <a:endParaRPr dirty="0">
              <a:latin typeface="Monaco"/>
              <a:ea typeface="Monaco"/>
              <a:cs typeface="Monaco"/>
              <a:sym typeface="Monaco"/>
            </a:endParaRPr>
          </a:p>
          <a:p>
            <a:pPr lvl="2"/>
            <a:r>
              <a:rPr dirty="0"/>
              <a:t>Wrap the plot in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ggplotly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()</a:t>
            </a:r>
          </a:p>
          <a:p>
            <a:pPr lvl="4"/>
            <a:r>
              <a:rPr dirty="0"/>
              <a:t>Place tooltip as a paste function in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aes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()</a:t>
            </a:r>
            <a:r>
              <a:rPr dirty="0"/>
              <a:t> and set 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tooltip = "text"</a:t>
            </a:r>
            <a:r>
              <a:rPr dirty="0"/>
              <a:t> </a:t>
            </a:r>
          </a:p>
          <a:p>
            <a:pPr lvl="4"/>
            <a:r>
              <a:rPr dirty="0"/>
              <a:t>Or set 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tooltip = c("x", “y")</a:t>
            </a:r>
          </a:p>
        </p:txBody>
      </p:sp>
      <p:pic>
        <p:nvPicPr>
          <p:cNvPr id="32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advanced reactivit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defTabSz="734694">
              <a:defRPr sz="13350"/>
            </a:lvl1pPr>
          </a:lstStyle>
          <a:p>
            <a:r>
              <a:rPr lang="en-US"/>
              <a:t>Troubleshooting Shiny app </a:t>
            </a:r>
            <a:r>
              <a:rPr lang="en-US" dirty="0"/>
              <a:t>tips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129580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DT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DT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Advanced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https://rstudio.github.io/DT/options.html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6997" indent="-426997" defTabSz="577850">
              <a:spcBef>
                <a:spcPts val="2100"/>
              </a:spcBef>
              <a:defRPr sz="4200"/>
            </a:pPr>
            <a:r>
              <a:rPr u="sng" dirty="0">
                <a:hlinkClick r:id="rId2"/>
              </a:rPr>
              <a:t>https://rstudio.github.io/DT/options.html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rPr dirty="0"/>
              <a:t>Determine which elements of the table to display (</a:t>
            </a:r>
            <a:r>
              <a:rPr dirty="0" err="1"/>
              <a:t>dom</a:t>
            </a:r>
            <a:r>
              <a:rPr dirty="0"/>
              <a:t>)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rPr dirty="0"/>
              <a:t>Scrolling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rPr dirty="0"/>
              <a:t>Selection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rPr dirty="0"/>
              <a:t>Pages 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rPr dirty="0"/>
              <a:t>etc.</a:t>
            </a:r>
          </a:p>
          <a:p>
            <a:pPr marL="426997" indent="-426997" defTabSz="577850">
              <a:spcBef>
                <a:spcPts val="2100"/>
              </a:spcBef>
              <a:defRPr sz="4200"/>
            </a:pPr>
            <a:r>
              <a:rPr u="sng" dirty="0">
                <a:hlinkClick r:id="rId3"/>
              </a:rPr>
              <a:t>https://rstudio.github.io/DT/functions.html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rPr dirty="0"/>
              <a:t>Format Rows based off values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rPr dirty="0"/>
              <a:t>Set row format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rPr dirty="0"/>
              <a:t>etc.</a:t>
            </a:r>
          </a:p>
        </p:txBody>
      </p:sp>
      <p:sp>
        <p:nvSpPr>
          <p:cNvPr id="334" name="DT Options and function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DT Options and functions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https://rstudio.github.io/DT/extensions.html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u="sng">
                <a:hlinkClick r:id="rId2"/>
              </a:rPr>
              <a:t>https://rstudio.github.io/DT/extensions.html</a:t>
            </a:r>
          </a:p>
          <a:p>
            <a:r>
              <a:t>Buttons</a:t>
            </a:r>
          </a:p>
          <a:p>
            <a:pPr lvl="1"/>
            <a:r>
              <a:t>Download data (only works on data displayed)</a:t>
            </a:r>
          </a:p>
          <a:p>
            <a:r>
              <a:t>Fixed column/header</a:t>
            </a:r>
          </a:p>
          <a:p>
            <a:pPr lvl="1"/>
            <a:r>
              <a:t>Keeps certain columns or header from scrolling</a:t>
            </a:r>
          </a:p>
          <a:p>
            <a:r>
              <a:t>Scroller</a:t>
            </a:r>
          </a:p>
        </p:txBody>
      </p:sp>
      <p:sp>
        <p:nvSpPr>
          <p:cNvPr id="337" name="DT Extension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DT Extensions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2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Go to movies22.R"/>
          <p:cNvSpPr txBox="1">
            <a:spLocks noGrp="1"/>
          </p:cNvSpPr>
          <p:nvPr>
            <p:ph type="body" idx="21"/>
          </p:nvPr>
        </p:nvSpPr>
        <p:spPr>
          <a:xfrm>
            <a:off x="8695049" y="6268095"/>
            <a:ext cx="6993902" cy="1179810"/>
          </a:xfrm>
          <a:prstGeom prst="rect">
            <a:avLst/>
          </a:prstGeom>
        </p:spPr>
        <p:txBody>
          <a:bodyPr/>
          <a:lstStyle/>
          <a:p>
            <a:r>
              <a:rPr dirty="0"/>
              <a:t>Go to movies</a:t>
            </a:r>
            <a:r>
              <a:rPr lang="en-US" dirty="0"/>
              <a:t>_</a:t>
            </a:r>
            <a:r>
              <a:rPr dirty="0"/>
              <a:t>22.R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advanced reactivit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734694">
              <a:defRPr sz="13350"/>
            </a:lvl1pPr>
          </a:lstStyle>
          <a:p>
            <a:r>
              <a:rPr lang="en-US" dirty="0"/>
              <a:t>Break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487067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advanced reactivit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734694">
              <a:defRPr sz="13350"/>
            </a:lvl1pPr>
          </a:lstStyle>
          <a:p>
            <a:r>
              <a:t>advanced reactivity</a:t>
            </a:r>
          </a:p>
        </p:txBody>
      </p:sp>
    </p:spTree>
    <p:extLst>
      <p:ext uri="{BB962C8B-B14F-4D97-AF65-F5344CB8AC3E}">
        <p14:creationId xmlns:p14="http://schemas.microsoft.com/office/powerpoint/2010/main" val="4224000859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Reactivity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Reactivity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catalog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tore values: reactiveValues / input / makeReactiveBinding…"/>
          <p:cNvSpPr txBox="1">
            <a:spLocks noGrp="1"/>
          </p:cNvSpPr>
          <p:nvPr>
            <p:ph type="body" idx="1"/>
          </p:nvPr>
        </p:nvSpPr>
        <p:spPr>
          <a:xfrm>
            <a:off x="666749" y="2310475"/>
            <a:ext cx="22740261" cy="10016391"/>
          </a:xfrm>
          <a:prstGeom prst="rect">
            <a:avLst/>
          </a:prstGeom>
        </p:spPr>
        <p:txBody>
          <a:bodyPr/>
          <a:lstStyle/>
          <a:p>
            <a:pPr marL="463597" indent="-463597" defTabSz="627379">
              <a:spcBef>
                <a:spcPts val="2200"/>
              </a:spcBef>
              <a:defRPr sz="4560"/>
            </a:pPr>
            <a:r>
              <a:t>Store values: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reactiveValues</a:t>
            </a:r>
            <a:r>
              <a:t> /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input</a:t>
            </a:r>
            <a:r>
              <a:t> /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makeReactiveBinding</a:t>
            </a:r>
          </a:p>
          <a:p>
            <a:pPr marL="463597" indent="-463597" defTabSz="627379">
              <a:spcBef>
                <a:spcPts val="2200"/>
              </a:spcBef>
              <a:defRPr sz="4560"/>
            </a:pPr>
            <a:r>
              <a:t>Calculate values: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</a:t>
            </a:r>
            <a:r>
              <a:t> /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eventReactive</a:t>
            </a:r>
          </a:p>
          <a:p>
            <a:pPr marL="463597" indent="-463597" defTabSz="627379">
              <a:spcBef>
                <a:spcPts val="2200"/>
              </a:spcBef>
              <a:defRPr sz="4560"/>
            </a:pPr>
            <a:r>
              <a:t>Execute tasks: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observe</a:t>
            </a:r>
            <a:r>
              <a:t> /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observeEvent</a:t>
            </a:r>
          </a:p>
          <a:p>
            <a:pPr marL="463597" indent="-463597" defTabSz="627379">
              <a:spcBef>
                <a:spcPts val="2200"/>
              </a:spcBef>
              <a:defRPr sz="4560"/>
            </a:pPr>
            <a:r>
              <a:t>Preventing reactivity: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isolate</a:t>
            </a:r>
          </a:p>
          <a:p>
            <a:pPr marL="463597" indent="-463597" defTabSz="627379">
              <a:spcBef>
                <a:spcPts val="2200"/>
              </a:spcBef>
              <a:defRPr sz="4560"/>
            </a:pPr>
            <a:r>
              <a:t>Checking preconditions: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req</a:t>
            </a:r>
          </a:p>
          <a:p>
            <a:pPr marL="463597" indent="-463597" defTabSz="627379">
              <a:spcBef>
                <a:spcPts val="2200"/>
              </a:spcBef>
              <a:defRPr sz="4560"/>
            </a:pPr>
            <a:r>
              <a:t>Time (as a reactive source):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invalidateLater</a:t>
            </a:r>
            <a:r>
              <a:t> / </a:t>
            </a:r>
            <a:r>
              <a:rPr strike="sngStrike">
                <a:latin typeface="Monaco"/>
                <a:ea typeface="Monaco"/>
                <a:cs typeface="Monaco"/>
                <a:sym typeface="Monaco"/>
              </a:rPr>
              <a:t>reactiveTimer</a:t>
            </a:r>
            <a:r>
              <a:rPr sz="3040"/>
              <a:t> </a:t>
            </a:r>
            <a:r>
              <a:rPr sz="3800" i="1"/>
              <a:t> (invalidateLater is a safer and simpler alternative)</a:t>
            </a:r>
          </a:p>
          <a:p>
            <a:pPr marL="463597" indent="-463597" defTabSz="627379">
              <a:spcBef>
                <a:spcPts val="2200"/>
              </a:spcBef>
              <a:defRPr sz="4560"/>
            </a:pPr>
            <a:r>
              <a:t>Rate-limiting: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debounce</a:t>
            </a:r>
            <a:r>
              <a:t> /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throttle</a:t>
            </a:r>
          </a:p>
          <a:p>
            <a:pPr marL="463597" indent="-463597" defTabSz="627379">
              <a:spcBef>
                <a:spcPts val="2200"/>
              </a:spcBef>
              <a:defRPr sz="4560"/>
            </a:pPr>
            <a:r>
              <a:t>Live data: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reactiveFileReader</a:t>
            </a:r>
            <a:r>
              <a:t> /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reactivePoll</a:t>
            </a:r>
          </a:p>
          <a:p>
            <a:pPr marL="0" indent="0" defTabSz="627379">
              <a:spcBef>
                <a:spcPts val="2200"/>
              </a:spcBef>
              <a:buClrTx/>
              <a:buSzTx/>
              <a:buNone/>
              <a:defRPr sz="4560"/>
            </a:pPr>
            <a:r>
              <a:t>(Pretty sure this is just the beginning...)</a:t>
            </a:r>
          </a:p>
        </p:txBody>
      </p:sp>
      <p:sp>
        <p:nvSpPr>
          <p:cNvPr id="194" name="reactivity catalo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reactivity catalog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tore values: reactiveValues / input / makeReactiveBinding…"/>
          <p:cNvSpPr txBox="1">
            <a:spLocks noGrp="1"/>
          </p:cNvSpPr>
          <p:nvPr>
            <p:ph type="body" idx="1"/>
          </p:nvPr>
        </p:nvSpPr>
        <p:spPr>
          <a:xfrm>
            <a:off x="666749" y="2310475"/>
            <a:ext cx="22740261" cy="10016391"/>
          </a:xfrm>
          <a:prstGeom prst="rect">
            <a:avLst/>
          </a:prstGeom>
        </p:spPr>
        <p:txBody>
          <a:bodyPr/>
          <a:lstStyle/>
          <a:p>
            <a:pPr marL="420897" indent="-420897" defTabSz="569594">
              <a:spcBef>
                <a:spcPts val="2000"/>
              </a:spcBef>
              <a:defRPr sz="4140"/>
            </a:pPr>
            <a:r>
              <a:rPr dirty="0"/>
              <a:t>Store values: </a:t>
            </a:r>
            <a:r>
              <a:rPr dirty="0" err="1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rPr>
              <a:t>reactiveValues</a:t>
            </a:r>
            <a:r>
              <a:rPr dirty="0"/>
              <a:t> / 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input</a:t>
            </a:r>
            <a:r>
              <a:rPr dirty="0"/>
              <a:t> /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makeReactiveBinding</a:t>
            </a:r>
            <a:endParaRPr dirty="0">
              <a:latin typeface="Monaco"/>
              <a:ea typeface="Monaco"/>
              <a:cs typeface="Monaco"/>
              <a:sym typeface="Monaco"/>
            </a:endParaRPr>
          </a:p>
          <a:p>
            <a:pPr marL="420897" indent="-420897" defTabSz="569594">
              <a:spcBef>
                <a:spcPts val="2000"/>
              </a:spcBef>
              <a:defRPr sz="4140"/>
            </a:pPr>
            <a:r>
              <a:rPr dirty="0"/>
              <a:t>Calculate values: </a:t>
            </a:r>
            <a:r>
              <a:rPr dirty="0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rPr>
              <a:t>reactive</a:t>
            </a:r>
            <a:r>
              <a:rPr dirty="0"/>
              <a:t> /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eventReactive</a:t>
            </a:r>
            <a:endParaRPr dirty="0">
              <a:latin typeface="Monaco"/>
              <a:ea typeface="Monaco"/>
              <a:cs typeface="Monaco"/>
              <a:sym typeface="Monaco"/>
            </a:endParaRPr>
          </a:p>
          <a:p>
            <a:pPr marL="420897" indent="-420897" defTabSz="569594">
              <a:spcBef>
                <a:spcPts val="2000"/>
              </a:spcBef>
              <a:defRPr sz="4140"/>
            </a:pPr>
            <a:r>
              <a:rPr dirty="0"/>
              <a:t>Execute tasks: </a:t>
            </a:r>
            <a:r>
              <a:rPr dirty="0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rPr>
              <a:t>observe</a:t>
            </a:r>
            <a:r>
              <a:rPr dirty="0"/>
              <a:t> /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observeEvent</a:t>
            </a:r>
            <a:endParaRPr dirty="0">
              <a:latin typeface="Monaco"/>
              <a:ea typeface="Monaco"/>
              <a:cs typeface="Monaco"/>
              <a:sym typeface="Monaco"/>
            </a:endParaRPr>
          </a:p>
          <a:p>
            <a:pPr marL="420897" indent="-420897" defTabSz="569594">
              <a:spcBef>
                <a:spcPts val="2000"/>
              </a:spcBef>
              <a:defRPr sz="4140"/>
            </a:pPr>
            <a:r>
              <a:rPr dirty="0"/>
              <a:t>Preventing reactivity: </a:t>
            </a:r>
            <a:r>
              <a:rPr dirty="0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rPr>
              <a:t>isolate</a:t>
            </a:r>
          </a:p>
          <a:p>
            <a:pPr marL="420897" indent="-420897" defTabSz="569594">
              <a:spcBef>
                <a:spcPts val="2000"/>
              </a:spcBef>
              <a:defRPr sz="4140"/>
            </a:pPr>
            <a:r>
              <a:rPr dirty="0"/>
              <a:t>Checking preconditions: </a:t>
            </a:r>
            <a:r>
              <a:rPr dirty="0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rPr>
              <a:t>req</a:t>
            </a:r>
          </a:p>
          <a:p>
            <a:pPr marL="420897" indent="-420897" defTabSz="569594">
              <a:spcBef>
                <a:spcPts val="2000"/>
              </a:spcBef>
              <a:defRPr sz="4140"/>
            </a:pPr>
            <a:r>
              <a:rPr dirty="0"/>
              <a:t>Time (as a reactive source): </a:t>
            </a:r>
            <a:r>
              <a:rPr dirty="0" err="1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rPr>
              <a:t>invalidateLater</a:t>
            </a:r>
            <a:r>
              <a:rPr dirty="0"/>
              <a:t> /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reactiveTimer</a:t>
            </a:r>
            <a:r>
              <a:rPr sz="3450" i="1" dirty="0"/>
              <a:t> (</a:t>
            </a:r>
            <a:r>
              <a:rPr sz="3450" i="1" dirty="0" err="1"/>
              <a:t>invalidateLater</a:t>
            </a:r>
            <a:r>
              <a:rPr sz="3450" i="1" dirty="0"/>
              <a:t> is a safer and simpler alternative)</a:t>
            </a:r>
          </a:p>
          <a:p>
            <a:pPr marL="420897" indent="-420897" defTabSz="569594">
              <a:spcBef>
                <a:spcPts val="2000"/>
              </a:spcBef>
              <a:defRPr sz="4140"/>
            </a:pPr>
            <a:r>
              <a:rPr dirty="0"/>
              <a:t>Rate-limiting: 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debounce</a:t>
            </a:r>
            <a:r>
              <a:rPr dirty="0"/>
              <a:t> / 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throttle</a:t>
            </a:r>
          </a:p>
          <a:p>
            <a:pPr marL="420897" indent="-420897" defTabSz="569594">
              <a:spcBef>
                <a:spcPts val="2000"/>
              </a:spcBef>
              <a:defRPr sz="4140"/>
            </a:pPr>
            <a:r>
              <a:rPr dirty="0"/>
              <a:t>Live data: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reactiveFileReader</a:t>
            </a:r>
            <a:r>
              <a:rPr dirty="0"/>
              <a:t> /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reactivePoll</a:t>
            </a:r>
            <a:endParaRPr dirty="0">
              <a:latin typeface="Monaco"/>
              <a:ea typeface="Monaco"/>
              <a:cs typeface="Monaco"/>
              <a:sym typeface="Monaco"/>
            </a:endParaRPr>
          </a:p>
          <a:p>
            <a:pPr marL="0" indent="0" defTabSz="569594">
              <a:spcBef>
                <a:spcPts val="2000"/>
              </a:spcBef>
              <a:buClrTx/>
              <a:buSzTx/>
              <a:buNone/>
              <a:defRPr sz="4140"/>
            </a:pPr>
            <a:r>
              <a:rPr dirty="0"/>
              <a:t>(Pretty sure this is just the beginning…)</a:t>
            </a:r>
          </a:p>
          <a:p>
            <a:pPr marL="0" indent="0" defTabSz="569594">
              <a:spcBef>
                <a:spcPts val="2000"/>
              </a:spcBef>
              <a:buClrTx/>
              <a:buSzTx/>
              <a:buNone/>
              <a:defRPr sz="4140"/>
            </a:pPr>
            <a:r>
              <a:rPr b="1" dirty="0">
                <a:solidFill>
                  <a:srgbClr val="FF40FF"/>
                </a:solidFill>
              </a:rPr>
              <a:t>Highlighted functions are fundamental</a:t>
            </a:r>
            <a:r>
              <a:rPr dirty="0"/>
              <a:t>, all others are built on top.</a:t>
            </a:r>
          </a:p>
        </p:txBody>
      </p:sp>
      <p:sp>
        <p:nvSpPr>
          <p:cNvPr id="197" name="reactivity catalo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reactivity catalog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activity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Reactivity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review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FD5F56-AC3A-4DAF-8C0F-CEA54B86CA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 the console or separate script, create some dummy inputs to test code before running the entire app</a:t>
            </a:r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input &lt;- NULL</a:t>
            </a:r>
          </a:p>
          <a:p>
            <a:pPr lvl="1"/>
            <a:r>
              <a:rPr lang="en-US" dirty="0" err="1">
                <a:latin typeface="Lucida Console" panose="020B0609040504020204" pitchFamily="49" charset="0"/>
              </a:rPr>
              <a:t>input$input_name</a:t>
            </a:r>
            <a:r>
              <a:rPr lang="en-US" dirty="0">
                <a:latin typeface="Lucida Console" panose="020B0609040504020204" pitchFamily="49" charset="0"/>
              </a:rPr>
              <a:t> &lt;- “Some value”</a:t>
            </a:r>
          </a:p>
          <a:p>
            <a:pPr lvl="1"/>
            <a:r>
              <a:rPr lang="en-US" dirty="0"/>
              <a:t>Run portions of your code line by line (skipping </a:t>
            </a:r>
            <a:r>
              <a:rPr lang="en-US" dirty="0">
                <a:latin typeface="Lucida Console" panose="020B0609040504020204" pitchFamily="49" charset="0"/>
              </a:rPr>
              <a:t>req</a:t>
            </a:r>
            <a:r>
              <a:rPr lang="en-US" dirty="0"/>
              <a:t>() functions)</a:t>
            </a:r>
          </a:p>
          <a:p>
            <a:r>
              <a:rPr lang="en-US" dirty="0"/>
              <a:t>Clear your R session before running the app sometimes.</a:t>
            </a:r>
          </a:p>
          <a:p>
            <a:pPr lvl="1"/>
            <a:r>
              <a:rPr lang="en-US" dirty="0"/>
              <a:t>Old values might have been removed from your code, and they won’t appear correctly.</a:t>
            </a:r>
          </a:p>
          <a:p>
            <a:r>
              <a:rPr lang="en-US" dirty="0">
                <a:latin typeface="Lucida Console" panose="020B0609040504020204" pitchFamily="49" charset="0"/>
              </a:rPr>
              <a:t>print()</a:t>
            </a:r>
            <a:r>
              <a:rPr lang="en-US" dirty="0"/>
              <a:t> </a:t>
            </a:r>
            <a:r>
              <a:rPr lang="en-US" dirty="0" err="1"/>
              <a:t>data.frame</a:t>
            </a:r>
            <a:r>
              <a:rPr lang="en-US" dirty="0"/>
              <a:t> summaries and values in your reactive/render functions and make sure they are what you expected</a:t>
            </a:r>
          </a:p>
          <a:p>
            <a:r>
              <a:rPr lang="en-US" dirty="0"/>
              <a:t>Start your project as a Shiny Application </a:t>
            </a:r>
          </a:p>
          <a:p>
            <a:pPr lvl="1"/>
            <a:r>
              <a:rPr lang="en-US" dirty="0"/>
              <a:t>May need to update RStudio for this option</a:t>
            </a:r>
          </a:p>
          <a:p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1D8DC-A40F-4124-894B-A1A9D11EE41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Input List Testing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84E14B-17A1-44D0-A1F9-28D73222F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9914" y="9339312"/>
            <a:ext cx="8719458" cy="295028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1FD8F71-11E9-442B-A39F-13016C2327DC}"/>
              </a:ext>
            </a:extLst>
          </p:cNvPr>
          <p:cNvSpPr/>
          <p:nvPr/>
        </p:nvSpPr>
        <p:spPr>
          <a:xfrm>
            <a:off x="13797648" y="11805554"/>
            <a:ext cx="2465615" cy="515390"/>
          </a:xfrm>
          <a:prstGeom prst="ellipse">
            <a:avLst/>
          </a:prstGeom>
          <a:noFill/>
          <a:ln w="57150" cap="flat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922258136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Use to calculate new values based on reactive values and other reactive expressions.…"/>
          <p:cNvSpPr txBox="1">
            <a:spLocks noGrp="1"/>
          </p:cNvSpPr>
          <p:nvPr>
            <p:ph type="body" idx="1"/>
          </p:nvPr>
        </p:nvSpPr>
        <p:spPr>
          <a:xfrm>
            <a:off x="666749" y="2310475"/>
            <a:ext cx="22740261" cy="10016391"/>
          </a:xfrm>
          <a:prstGeom prst="rect">
            <a:avLst/>
          </a:prstGeom>
        </p:spPr>
        <p:txBody>
          <a:bodyPr/>
          <a:lstStyle/>
          <a:p>
            <a:r>
              <a:t>Use to calculate new values based on reactive values and other reactive expressions.</a:t>
            </a:r>
          </a:p>
          <a:p>
            <a:r>
              <a:t>Caches its return value, until notified of reactive dependencies being out-of-date.</a:t>
            </a:r>
          </a:p>
          <a:p>
            <a:r>
              <a:t>Lazily executes — Shiny wants to avoid running these whenever possible. For this reason, meaningful side effects are prohibited from reactive expressions.</a:t>
            </a:r>
          </a:p>
          <a:p>
            <a:r>
              <a:t>Call it like a function when you want to read its value.</a:t>
            </a:r>
          </a:p>
        </p:txBody>
      </p:sp>
      <p:sp>
        <p:nvSpPr>
          <p:cNvPr id="202" name="review: reactive expression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86104">
              <a:defRPr sz="10650"/>
            </a:lvl1pPr>
          </a:lstStyle>
          <a:p>
            <a:r>
              <a:t>review: reactive expressions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review: reactive expression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86104">
              <a:defRPr sz="10650"/>
            </a:lvl1pPr>
          </a:lstStyle>
          <a:p>
            <a:r>
              <a:t>review: reactive expressions</a:t>
            </a:r>
          </a:p>
        </p:txBody>
      </p:sp>
      <p:sp>
        <p:nvSpPr>
          <p:cNvPr id="205" name="Rectangle"/>
          <p:cNvSpPr/>
          <p:nvPr/>
        </p:nvSpPr>
        <p:spPr>
          <a:xfrm>
            <a:off x="1033450" y="3557353"/>
            <a:ext cx="22317100" cy="5593499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6" name="# Declare…"/>
          <p:cNvSpPr txBox="1"/>
          <p:nvPr/>
        </p:nvSpPr>
        <p:spPr>
          <a:xfrm>
            <a:off x="1284327" y="4086814"/>
            <a:ext cx="21802645" cy="4534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Declare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movies_subset</a:t>
            </a:r>
            <a:r>
              <a:rPr dirty="0">
                <a:latin typeface="Lucida Console" panose="020B0609040504020204" pitchFamily="49" charset="0"/>
              </a:rPr>
              <a:t> &lt;- reactive({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movies %&gt;% filter(</a:t>
            </a:r>
            <a:r>
              <a:rPr dirty="0" err="1">
                <a:latin typeface="Lucida Console" panose="020B0609040504020204" pitchFamily="49" charset="0"/>
              </a:rPr>
              <a:t>title_type</a:t>
            </a:r>
            <a:r>
              <a:rPr dirty="0">
                <a:latin typeface="Lucida Console" panose="020B0609040504020204" pitchFamily="49" charset="0"/>
              </a:rPr>
              <a:t> %in% </a:t>
            </a:r>
            <a:r>
              <a:rPr dirty="0" err="1">
                <a:latin typeface="Lucida Console" panose="020B0609040504020204" pitchFamily="49" charset="0"/>
              </a:rPr>
              <a:t>input$type</a:t>
            </a:r>
            <a:r>
              <a:rPr dirty="0">
                <a:latin typeface="Lucida Console" panose="020B0609040504020204" pitchFamily="49" charset="0"/>
              </a:rPr>
              <a:t>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Read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output$scatterplot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renderPlot</a:t>
            </a:r>
            <a:r>
              <a:rPr dirty="0">
                <a:latin typeface="Lucida Console" panose="020B0609040504020204" pitchFamily="49" charset="0"/>
              </a:rPr>
              <a:t>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ggplot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movies_subset</a:t>
            </a:r>
            <a:r>
              <a:rPr dirty="0">
                <a:latin typeface="Lucida Console" panose="020B0609040504020204" pitchFamily="49" charset="0"/>
              </a:rPr>
              <a:t>(), </a:t>
            </a:r>
            <a:r>
              <a:rPr dirty="0" err="1">
                <a:latin typeface="Lucida Console" panose="020B0609040504020204" pitchFamily="49" charset="0"/>
              </a:rPr>
              <a:t>aes</a:t>
            </a:r>
            <a:r>
              <a:rPr dirty="0">
                <a:latin typeface="Lucida Console" panose="020B0609040504020204" pitchFamily="49" charset="0"/>
              </a:rPr>
              <a:t>(...)) + </a:t>
            </a:r>
            <a:r>
              <a:rPr dirty="0" err="1">
                <a:latin typeface="Lucida Console" panose="020B0609040504020204" pitchFamily="49" charset="0"/>
              </a:rPr>
              <a:t>geom_point</a:t>
            </a:r>
            <a:r>
              <a:rPr dirty="0">
                <a:latin typeface="Lucida Console" panose="020B0609040504020204" pitchFamily="49" charset="0"/>
              </a:rPr>
              <a:t>()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Use to execute actions based on changing reactive values and other reactive expressions.…"/>
          <p:cNvSpPr txBox="1">
            <a:spLocks noGrp="1"/>
          </p:cNvSpPr>
          <p:nvPr>
            <p:ph type="body" sz="half" idx="1"/>
          </p:nvPr>
        </p:nvSpPr>
        <p:spPr>
          <a:xfrm>
            <a:off x="666749" y="2310475"/>
            <a:ext cx="22740261" cy="5752276"/>
          </a:xfrm>
          <a:prstGeom prst="rect">
            <a:avLst/>
          </a:prstGeom>
        </p:spPr>
        <p:txBody>
          <a:bodyPr/>
          <a:lstStyle/>
          <a:p>
            <a:r>
              <a:t>Use to execute actions based on changing reactive values and other reactive expressions.</a:t>
            </a:r>
          </a:p>
          <a:p>
            <a:r>
              <a:t>Doesn't return a value. So performing side effects is usually the only reason you'd want to create one of these.</a:t>
            </a:r>
          </a:p>
          <a:p>
            <a:r>
              <a:t>Eagerly executed by Shiny.</a:t>
            </a:r>
          </a:p>
        </p:txBody>
      </p:sp>
      <p:sp>
        <p:nvSpPr>
          <p:cNvPr id="209" name="review: observer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review: observers</a:t>
            </a:r>
          </a:p>
        </p:txBody>
      </p:sp>
      <p:sp>
        <p:nvSpPr>
          <p:cNvPr id="210" name="Rectangle"/>
          <p:cNvSpPr/>
          <p:nvPr/>
        </p:nvSpPr>
        <p:spPr>
          <a:xfrm>
            <a:off x="1033450" y="7986550"/>
            <a:ext cx="22317100" cy="427644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1" name="observe({…"/>
          <p:cNvSpPr txBox="1"/>
          <p:nvPr/>
        </p:nvSpPr>
        <p:spPr>
          <a:xfrm>
            <a:off x="1290677" y="8349928"/>
            <a:ext cx="21802646" cy="3549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observe({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print(paste("The value of x is", </a:t>
            </a:r>
            <a:r>
              <a:rPr dirty="0" err="1">
                <a:latin typeface="Lucida Console" panose="020B0609040504020204" pitchFamily="49" charset="0"/>
              </a:rPr>
              <a:t>input$x</a:t>
            </a:r>
            <a:r>
              <a:rPr dirty="0">
                <a:latin typeface="Lucida Console" panose="020B0609040504020204" pitchFamily="49" charset="0"/>
              </a:rPr>
              <a:t>))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## [1] The value of x is 10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## [1] The value of x is 16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## [1] The value of x is 9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reactive expressions vs. observer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470534">
              <a:defRPr sz="8550"/>
            </a:lvl1pPr>
          </a:lstStyle>
          <a:p>
            <a:r>
              <a:t>reactive expressions vs. observers</a:t>
            </a:r>
          </a:p>
        </p:txBody>
      </p:sp>
      <p:graphicFrame>
        <p:nvGraphicFramePr>
          <p:cNvPr id="214" name="Table"/>
          <p:cNvGraphicFramePr/>
          <p:nvPr/>
        </p:nvGraphicFramePr>
        <p:xfrm>
          <a:off x="6731000" y="3081877"/>
          <a:ext cx="10922000" cy="885189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546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75316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reactive()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observer()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Callable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Not callable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Returns a value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No return value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Lazy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Eager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Cached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N/A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No side effects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Only for side effects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active expressions vs. observers vs. function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338454">
              <a:defRPr sz="6150"/>
            </a:lvl1pPr>
          </a:lstStyle>
          <a:p>
            <a:r>
              <a:t>reactive expressions vs. observers vs. functions</a:t>
            </a:r>
          </a:p>
        </p:txBody>
      </p:sp>
      <p:graphicFrame>
        <p:nvGraphicFramePr>
          <p:cNvPr id="217" name="Table"/>
          <p:cNvGraphicFramePr/>
          <p:nvPr/>
        </p:nvGraphicFramePr>
        <p:xfrm>
          <a:off x="4990430" y="3005433"/>
          <a:ext cx="14403138" cy="885189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8010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1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10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75316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reactive()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observer()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function()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Callable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Not callable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Callable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Returns a value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No return value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Returns a value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Lazy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Eager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Lazy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Cached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N/A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Not cached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No side effects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Only for side effects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Side effects optional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Every reactive expression or reactive value read by a reactive() or observe() block automatically becomes a reactive dependency of that reactive expression/observer.…"/>
          <p:cNvSpPr txBox="1">
            <a:spLocks noGrp="1"/>
          </p:cNvSpPr>
          <p:nvPr>
            <p:ph type="body" sz="half" idx="1"/>
          </p:nvPr>
        </p:nvSpPr>
        <p:spPr>
          <a:xfrm>
            <a:off x="666749" y="2310475"/>
            <a:ext cx="22740261" cy="3156154"/>
          </a:xfrm>
          <a:prstGeom prst="rect">
            <a:avLst/>
          </a:prstGeom>
        </p:spPr>
        <p:txBody>
          <a:bodyPr/>
          <a:lstStyle/>
          <a:p>
            <a:pPr marL="451397" indent="-451397" defTabSz="610870">
              <a:spcBef>
                <a:spcPts val="2200"/>
              </a:spcBef>
              <a:defRPr sz="4440"/>
            </a:pPr>
            <a:r>
              <a:t>Every reactive expression or reactive value read by a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reactive()</a:t>
            </a:r>
            <a:r>
              <a:t> 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observe()</a:t>
            </a:r>
            <a:r>
              <a:t> block automatically becomes a reactive dependency of that reactive expression/observer.</a:t>
            </a:r>
          </a:p>
          <a:p>
            <a:pPr marL="451397" indent="-451397" defTabSz="610870">
              <a:spcBef>
                <a:spcPts val="2200"/>
              </a:spcBef>
              <a:defRPr sz="444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observeEvent</a:t>
            </a:r>
            <a:r>
              <a:t> and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eventReactive</a:t>
            </a:r>
            <a:r>
              <a:t> give us finer control.</a:t>
            </a:r>
          </a:p>
        </p:txBody>
      </p:sp>
      <p:sp>
        <p:nvSpPr>
          <p:cNvPr id="220" name="observeevent vs. eventreactiv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28319">
              <a:defRPr sz="9600"/>
            </a:lvl1pPr>
          </a:lstStyle>
          <a:p>
            <a:r>
              <a:t>observeevent vs. eventreactive</a:t>
            </a:r>
          </a:p>
        </p:txBody>
      </p:sp>
      <p:sp>
        <p:nvSpPr>
          <p:cNvPr id="221" name="Rectangle"/>
          <p:cNvSpPr/>
          <p:nvPr/>
        </p:nvSpPr>
        <p:spPr>
          <a:xfrm>
            <a:off x="1011570" y="6358304"/>
            <a:ext cx="22317101" cy="2106301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2" name="observeEvent(input$save_button, {…"/>
          <p:cNvSpPr txBox="1"/>
          <p:nvPr/>
        </p:nvSpPr>
        <p:spPr>
          <a:xfrm>
            <a:off x="1268797" y="6621494"/>
            <a:ext cx="21802646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observeEvent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input$save_button</a:t>
            </a:r>
            <a:r>
              <a:rPr dirty="0">
                <a:latin typeface="Lucida Console" panose="020B0609040504020204" pitchFamily="49" charset="0"/>
              </a:rPr>
              <a:t>,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write.csv(</a:t>
            </a:r>
            <a:r>
              <a:rPr dirty="0" err="1">
                <a:latin typeface="Lucida Console" panose="020B0609040504020204" pitchFamily="49" charset="0"/>
              </a:rPr>
              <a:t>movies_subset</a:t>
            </a:r>
            <a:r>
              <a:rPr dirty="0">
                <a:latin typeface="Lucida Console" panose="020B0609040504020204" pitchFamily="49" charset="0"/>
              </a:rPr>
              <a:t>(), "movies.csv")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</p:txBody>
      </p:sp>
      <p:sp>
        <p:nvSpPr>
          <p:cNvPr id="223" name="&quot;When the save_button button is clicked, write the value of movie_subset to disk.&quot; (Don't write to disk automatically when movie_subset changes.)"/>
          <p:cNvSpPr txBox="1"/>
          <p:nvPr/>
        </p:nvSpPr>
        <p:spPr>
          <a:xfrm>
            <a:off x="998870" y="8632104"/>
            <a:ext cx="22386261" cy="2512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rPr b="1"/>
              <a:t>"When the save_button button is clicked, write the value of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movie_subset</a:t>
            </a:r>
            <a:r>
              <a:rPr b="1"/>
              <a:t> to disk." </a:t>
            </a:r>
            <a:r>
              <a:t>(Don't write to disk automatically when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movie_subset</a:t>
            </a:r>
            <a:r>
              <a:t> changes.)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observeEvent is for event handling…"/>
          <p:cNvSpPr txBox="1">
            <a:spLocks noGrp="1"/>
          </p:cNvSpPr>
          <p:nvPr>
            <p:ph type="body" sz="half" idx="1"/>
          </p:nvPr>
        </p:nvSpPr>
        <p:spPr>
          <a:xfrm>
            <a:off x="666749" y="2310475"/>
            <a:ext cx="22740261" cy="3156154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Monaco"/>
                <a:ea typeface="Monaco"/>
                <a:cs typeface="Monaco"/>
                <a:sym typeface="Monaco"/>
              </a:rPr>
              <a:t>observeEvent</a:t>
            </a:r>
            <a:r>
              <a:t> is for event handling</a:t>
            </a:r>
          </a:p>
          <a:p>
            <a:r>
              <a:rPr>
                <a:latin typeface="Monaco"/>
                <a:ea typeface="Monaco"/>
                <a:cs typeface="Monaco"/>
                <a:sym typeface="Monaco"/>
              </a:rPr>
              <a:t>eventReactive</a:t>
            </a:r>
            <a:r>
              <a:t> is for delayed computation</a:t>
            </a:r>
          </a:p>
        </p:txBody>
      </p:sp>
      <p:sp>
        <p:nvSpPr>
          <p:cNvPr id="226" name="observeevent and eventreactiv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>
            <a:lvl1pPr defTabSz="520065">
              <a:defRPr sz="9450"/>
            </a:lvl1pPr>
          </a:lstStyle>
          <a:p>
            <a:r>
              <a:t>observeevent and eventreactive</a:t>
            </a:r>
          </a:p>
        </p:txBody>
      </p:sp>
      <p:sp>
        <p:nvSpPr>
          <p:cNvPr id="227" name="Rectangle"/>
          <p:cNvSpPr/>
          <p:nvPr/>
        </p:nvSpPr>
        <p:spPr>
          <a:xfrm>
            <a:off x="1011570" y="5105937"/>
            <a:ext cx="22317101" cy="4238002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8" name="observeEvent(when_this_changes, {…"/>
          <p:cNvSpPr txBox="1"/>
          <p:nvPr/>
        </p:nvSpPr>
        <p:spPr>
          <a:xfrm>
            <a:off x="1268797" y="5450093"/>
            <a:ext cx="21802646" cy="3549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observeEvent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when_this_changes</a:t>
            </a:r>
            <a:r>
              <a:rPr dirty="0">
                <a:latin typeface="Lucida Console" panose="020B0609040504020204" pitchFamily="49" charset="0"/>
              </a:rPr>
              <a:t>,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do_this</a:t>
            </a: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r &lt;- </a:t>
            </a:r>
            <a:r>
              <a:rPr dirty="0" err="1">
                <a:latin typeface="Lucida Console" panose="020B0609040504020204" pitchFamily="49" charset="0"/>
              </a:rPr>
              <a:t>eventReactive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when_this_changes</a:t>
            </a:r>
            <a:r>
              <a:rPr dirty="0">
                <a:latin typeface="Lucida Console" panose="020B0609040504020204" pitchFamily="49" charset="0"/>
              </a:rPr>
              <a:t>,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recalculate_this</a:t>
            </a: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</p:txBody>
      </p:sp>
      <p:sp>
        <p:nvSpPr>
          <p:cNvPr id="229" name="Use these functions when you want to explicitly name your reactive dependencies, as opposed to letting reactive/observe implicitly depend on anything they read."/>
          <p:cNvSpPr txBox="1"/>
          <p:nvPr/>
        </p:nvSpPr>
        <p:spPr>
          <a:xfrm>
            <a:off x="998870" y="9656719"/>
            <a:ext cx="22386261" cy="247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Use these functions when you want to </a:t>
            </a:r>
            <a:r>
              <a:rPr b="1"/>
              <a:t>explicitly name your reactive dependencies</a:t>
            </a:r>
            <a:r>
              <a:t>, as opposed to letting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</a:t>
            </a:r>
            <a:r>
              <a:t>/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observe</a:t>
            </a:r>
            <a:r>
              <a:t> implicitly depend on anything they read.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3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5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37" name="Open apps/adv-reactivity/cranlogs.R and run it. This app has several problems: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7269949"/>
          </a:xfrm>
          <a:prstGeom prst="rect">
            <a:avLst/>
          </a:prstGeom>
        </p:spPr>
        <p:txBody>
          <a:bodyPr/>
          <a:lstStyle/>
          <a:p>
            <a:pPr marL="536797" indent="-536797" defTabSz="726440">
              <a:spcBef>
                <a:spcPts val="2600"/>
              </a:spcBef>
              <a:defRPr sz="4400"/>
            </a:pPr>
            <a:r>
              <a:rPr dirty="0"/>
              <a:t>Open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cranlogs.R</a:t>
            </a:r>
            <a:r>
              <a:rPr dirty="0"/>
              <a:t> and run it. This app has several problems:</a:t>
            </a:r>
          </a:p>
          <a:p>
            <a:pPr marL="1185005" lvl="1" indent="-536797" defTabSz="726440">
              <a:spcBef>
                <a:spcPts val="2600"/>
              </a:spcBef>
              <a:defRPr sz="4400"/>
            </a:pPr>
            <a:r>
              <a:rPr dirty="0"/>
              <a:t>We get an error right off the bat — the plot is running before the user has specified any packages.</a:t>
            </a:r>
          </a:p>
          <a:p>
            <a:pPr marL="1185005" lvl="1" indent="-536797" defTabSz="726440">
              <a:spcBef>
                <a:spcPts val="2600"/>
              </a:spcBef>
              <a:defRPr sz="4400"/>
            </a:pPr>
            <a:r>
              <a:rPr dirty="0"/>
              <a:t>Unless you're a very fast typist, typing package names will cause the </a:t>
            </a:r>
            <a:r>
              <a:rPr dirty="0" err="1"/>
              <a:t>cranlogs</a:t>
            </a:r>
            <a:r>
              <a:rPr dirty="0"/>
              <a:t> server to be queried with many incomplete queries.</a:t>
            </a:r>
          </a:p>
          <a:p>
            <a:pPr marL="1185005" lvl="1" indent="-536797" defTabSz="726440">
              <a:spcBef>
                <a:spcPts val="2600"/>
              </a:spcBef>
              <a:defRPr sz="4400"/>
            </a:pPr>
            <a:r>
              <a:rPr lang="en-US" dirty="0"/>
              <a:t>Use the </a:t>
            </a:r>
            <a:r>
              <a:rPr dirty="0"/>
              <a:t>"Update" </a:t>
            </a:r>
            <a:r>
              <a:rPr dirty="0" err="1"/>
              <a:t>actionButton</a:t>
            </a:r>
            <a:r>
              <a:rPr dirty="0"/>
              <a:t> to the UI, and make sure nothing happens until it's clicked.</a:t>
            </a:r>
          </a:p>
        </p:txBody>
      </p:sp>
      <p:pic>
        <p:nvPicPr>
          <p:cNvPr id="238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38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8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4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4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24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See cranlogs-solution.R"/>
          <p:cNvSpPr txBox="1"/>
          <p:nvPr/>
        </p:nvSpPr>
        <p:spPr>
          <a:xfrm>
            <a:off x="3469381" y="3517900"/>
            <a:ext cx="17445237" cy="1605868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See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cranlogs-solution.R</a:t>
            </a:r>
            <a:endParaRPr dirty="0"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247" name="Rectangle"/>
          <p:cNvSpPr/>
          <p:nvPr/>
        </p:nvSpPr>
        <p:spPr>
          <a:xfrm>
            <a:off x="455266" y="6738937"/>
            <a:ext cx="11392138" cy="2498726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8" name="packages &lt;- reactive({…"/>
          <p:cNvSpPr txBox="1"/>
          <p:nvPr/>
        </p:nvSpPr>
        <p:spPr>
          <a:xfrm>
            <a:off x="577530" y="7090991"/>
            <a:ext cx="11147611" cy="1718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packages &lt;- reactive({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strsplit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input$packages</a:t>
            </a:r>
            <a:r>
              <a:rPr dirty="0">
                <a:latin typeface="Lucida Console" panose="020B0609040504020204" pitchFamily="49" charset="0"/>
              </a:rPr>
              <a:t>, " *, *")[[1]]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</p:txBody>
      </p:sp>
      <p:sp>
        <p:nvSpPr>
          <p:cNvPr id="249" name="Rectangle"/>
          <p:cNvSpPr/>
          <p:nvPr/>
        </p:nvSpPr>
        <p:spPr>
          <a:xfrm>
            <a:off x="12536595" y="6700837"/>
            <a:ext cx="11392138" cy="2498726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0" name="packages &lt;- eventReactive(input$update, {…"/>
          <p:cNvSpPr txBox="1"/>
          <p:nvPr/>
        </p:nvSpPr>
        <p:spPr>
          <a:xfrm>
            <a:off x="12658859" y="7052891"/>
            <a:ext cx="11147612" cy="1718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packages &lt;- </a:t>
            </a:r>
            <a:r>
              <a:rPr dirty="0" err="1">
                <a:solidFill>
                  <a:srgbClr val="FF40FF"/>
                </a:solidFill>
                <a:latin typeface="Lucida Console" panose="020B0609040504020204" pitchFamily="49" charset="0"/>
              </a:rPr>
              <a:t>eventReactive</a:t>
            </a:r>
            <a:r>
              <a:rPr dirty="0">
                <a:solidFill>
                  <a:srgbClr val="FF40FF"/>
                </a:solidFill>
                <a:latin typeface="Lucida Console" panose="020B0609040504020204" pitchFamily="49" charset="0"/>
              </a:rPr>
              <a:t>(</a:t>
            </a:r>
            <a:r>
              <a:rPr dirty="0" err="1">
                <a:solidFill>
                  <a:srgbClr val="0096FF"/>
                </a:solidFill>
                <a:latin typeface="Lucida Console" panose="020B0609040504020204" pitchFamily="49" charset="0"/>
              </a:rPr>
              <a:t>input$update</a:t>
            </a:r>
            <a:r>
              <a:rPr dirty="0">
                <a:latin typeface="Lucida Console" panose="020B0609040504020204" pitchFamily="49" charset="0"/>
              </a:rPr>
              <a:t>, {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strsplit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input$packages</a:t>
            </a:r>
            <a:r>
              <a:rPr dirty="0">
                <a:latin typeface="Lucida Console" panose="020B0609040504020204" pitchFamily="49" charset="0"/>
              </a:rPr>
              <a:t>, " *, *")[[1]]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</a:t>
            </a:r>
            <a:r>
              <a:rPr dirty="0">
                <a:solidFill>
                  <a:srgbClr val="FF40FF"/>
                </a:solidFill>
                <a:latin typeface="Lucida Console" panose="020B06090405040202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ad/write versions of input.…"/>
          <p:cNvSpPr txBox="1">
            <a:spLocks noGrp="1"/>
          </p:cNvSpPr>
          <p:nvPr>
            <p:ph type="body" sz="quarter" idx="1"/>
          </p:nvPr>
        </p:nvSpPr>
        <p:spPr>
          <a:xfrm>
            <a:off x="666749" y="2310475"/>
            <a:ext cx="22740261" cy="2460323"/>
          </a:xfrm>
          <a:prstGeom prst="rect">
            <a:avLst/>
          </a:prstGeom>
        </p:spPr>
        <p:txBody>
          <a:bodyPr/>
          <a:lstStyle/>
          <a:p>
            <a:pPr marL="487997" indent="-487997" defTabSz="660400">
              <a:spcBef>
                <a:spcPts val="2400"/>
              </a:spcBef>
              <a:defRPr sz="4800"/>
            </a:pPr>
            <a:r>
              <a:t>Read/write versions of input.</a:t>
            </a:r>
          </a:p>
          <a:p>
            <a:pPr marL="487997" indent="-487997" defTabSz="660400">
              <a:spcBef>
                <a:spcPts val="2400"/>
              </a:spcBef>
              <a:defRPr sz="4800"/>
            </a:pPr>
            <a:r>
              <a:t>Try not to use this to store </a:t>
            </a:r>
            <a:r>
              <a:rPr i="1"/>
              <a:t>calculated</a:t>
            </a:r>
            <a:r>
              <a:t> values. But in some cases, it's unavoidable.</a:t>
            </a:r>
          </a:p>
        </p:txBody>
      </p:sp>
      <p:sp>
        <p:nvSpPr>
          <p:cNvPr id="253" name="review: reactive valu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review: reactive values</a:t>
            </a:r>
          </a:p>
        </p:txBody>
      </p:sp>
      <p:sp>
        <p:nvSpPr>
          <p:cNvPr id="254" name="Rectangle"/>
          <p:cNvSpPr/>
          <p:nvPr/>
        </p:nvSpPr>
        <p:spPr>
          <a:xfrm>
            <a:off x="1033450" y="5293160"/>
            <a:ext cx="22317100" cy="4842413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5" name="# Create…"/>
          <p:cNvSpPr txBox="1"/>
          <p:nvPr/>
        </p:nvSpPr>
        <p:spPr>
          <a:xfrm>
            <a:off x="1290677" y="5496132"/>
            <a:ext cx="21802646" cy="4436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Create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rv &lt;- reactiveValues(x = 10)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Read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rv$x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Write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rv$x &lt;- 20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interactive data visualizations with Plotl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03555">
              <a:defRPr sz="9150"/>
            </a:lvl1pPr>
          </a:lstStyle>
          <a:p>
            <a:r>
              <a:rPr dirty="0"/>
              <a:t>visualizations with </a:t>
            </a:r>
            <a:r>
              <a:rPr dirty="0" err="1"/>
              <a:t>Plotly</a:t>
            </a:r>
            <a:r>
              <a:rPr lang="en-US" dirty="0"/>
              <a:t> &amp; interactive data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9979129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5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61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3" name="Open the file apps/adv-reactivity/counter.R. It has three action buttons: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7269949"/>
          </a:xfrm>
          <a:prstGeom prst="rect">
            <a:avLst/>
          </a:prstGeom>
        </p:spPr>
        <p:txBody>
          <a:bodyPr/>
          <a:lstStyle/>
          <a:p>
            <a:r>
              <a:rPr dirty="0"/>
              <a:t>Open the file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counter.R</a:t>
            </a:r>
            <a:r>
              <a:rPr dirty="0"/>
              <a:t>. It has three action buttons:</a:t>
            </a:r>
          </a:p>
          <a:p>
            <a:pPr lvl="1"/>
            <a:r>
              <a:rPr dirty="0"/>
              <a:t>Increment: Increase the value by 1</a:t>
            </a:r>
          </a:p>
          <a:p>
            <a:pPr lvl="1"/>
            <a:r>
              <a:rPr dirty="0"/>
              <a:t>Decrement: Decrease the value by 1</a:t>
            </a:r>
          </a:p>
          <a:p>
            <a:pPr lvl="1"/>
            <a:r>
              <a:rPr dirty="0"/>
              <a:t>Reset: Set the value to 0</a:t>
            </a:r>
          </a:p>
          <a:p>
            <a:r>
              <a:rPr dirty="0"/>
              <a:t>Unfortunately, it doesn't work. See if you can implement the server side.</a:t>
            </a:r>
          </a:p>
        </p:txBody>
      </p:sp>
      <p:pic>
        <p:nvPicPr>
          <p:cNvPr id="264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64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4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0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2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See counter-solution.R"/>
          <p:cNvSpPr txBox="1"/>
          <p:nvPr/>
        </p:nvSpPr>
        <p:spPr>
          <a:xfrm>
            <a:off x="3469381" y="2221099"/>
            <a:ext cx="17445237" cy="1605868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counter-solution.R</a:t>
            </a:r>
          </a:p>
        </p:txBody>
      </p:sp>
      <p:sp>
        <p:nvSpPr>
          <p:cNvPr id="273" name="Rectangle"/>
          <p:cNvSpPr/>
          <p:nvPr/>
        </p:nvSpPr>
        <p:spPr>
          <a:xfrm>
            <a:off x="1033450" y="4025818"/>
            <a:ext cx="22317100" cy="8221331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4" name="rv &lt;- reactiveValues(count = 0)…"/>
          <p:cNvSpPr txBox="1"/>
          <p:nvPr/>
        </p:nvSpPr>
        <p:spPr>
          <a:xfrm>
            <a:off x="1290677" y="4622701"/>
            <a:ext cx="21802646" cy="7027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rv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reactiveValues</a:t>
            </a:r>
            <a:r>
              <a:rPr dirty="0">
                <a:latin typeface="Lucida Console" panose="020B0609040504020204" pitchFamily="49" charset="0"/>
              </a:rPr>
              <a:t>(count = 0)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observeEvent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input$increment</a:t>
            </a:r>
            <a:r>
              <a:rPr dirty="0">
                <a:latin typeface="Lucida Console" panose="020B0609040504020204" pitchFamily="49" charset="0"/>
              </a:rPr>
              <a:t>, 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rv$count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rv$count</a:t>
            </a:r>
            <a:r>
              <a:rPr dirty="0">
                <a:latin typeface="Lucida Console" panose="020B0609040504020204" pitchFamily="49" charset="0"/>
              </a:rPr>
              <a:t> + 1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observeEvent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input$decrement</a:t>
            </a:r>
            <a:r>
              <a:rPr dirty="0">
                <a:latin typeface="Lucida Console" panose="020B0609040504020204" pitchFamily="49" charset="0"/>
              </a:rPr>
              <a:t>, 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rv$count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rv$count</a:t>
            </a:r>
            <a:r>
              <a:rPr dirty="0">
                <a:latin typeface="Lucida Console" panose="020B0609040504020204" pitchFamily="49" charset="0"/>
              </a:rPr>
              <a:t> - 1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observeEvent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input$reset</a:t>
            </a:r>
            <a:r>
              <a:rPr dirty="0">
                <a:latin typeface="Lucida Console" panose="020B0609040504020204" pitchFamily="49" charset="0"/>
              </a:rPr>
              <a:t>, 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rv$count</a:t>
            </a:r>
            <a:r>
              <a:rPr dirty="0">
                <a:latin typeface="Lucida Console" panose="020B0609040504020204" pitchFamily="49" charset="0"/>
              </a:rPr>
              <a:t> &lt;- 0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output$value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renderText</a:t>
            </a:r>
            <a:r>
              <a:rPr dirty="0">
                <a:latin typeface="Lucida Console" panose="020B0609040504020204" pitchFamily="49" charset="0"/>
              </a:rPr>
              <a:t>({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rv$count</a:t>
            </a:r>
            <a:endParaRPr dirty="0">
              <a:latin typeface="Lucida Console" panose="020B0609040504020204" pitchFamily="49" charset="0"/>
            </a:endParaRP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Don't use reactiveValues when you're calculating a value based on other values and calculations that are already available to you.…"/>
          <p:cNvSpPr txBox="1">
            <a:spLocks noGrp="1"/>
          </p:cNvSpPr>
          <p:nvPr>
            <p:ph type="body" sz="half" idx="1"/>
          </p:nvPr>
        </p:nvSpPr>
        <p:spPr>
          <a:xfrm>
            <a:off x="821869" y="2770421"/>
            <a:ext cx="22740262" cy="4087579"/>
          </a:xfrm>
          <a:prstGeom prst="rect">
            <a:avLst/>
          </a:prstGeom>
        </p:spPr>
        <p:txBody>
          <a:bodyPr/>
          <a:lstStyle/>
          <a:p>
            <a:pPr marL="573397" indent="-573397" defTabSz="775969">
              <a:spcBef>
                <a:spcPts val="2800"/>
              </a:spcBef>
              <a:defRPr sz="5640"/>
            </a:pPr>
            <a:r>
              <a:t>Don't 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reactiveValues</a:t>
            </a:r>
            <a:r>
              <a:t> when you're calculating a value based on other values and calculations that are already available to you.</a:t>
            </a:r>
          </a:p>
          <a:p>
            <a:pPr marL="573397" indent="-573397" defTabSz="775969">
              <a:spcBef>
                <a:spcPts val="2800"/>
              </a:spcBef>
              <a:defRPr sz="5640"/>
            </a:pPr>
            <a:r>
              <a:t>Do 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reactiveValues</a:t>
            </a:r>
            <a:r>
              <a:t> to store state that otherwise would be lost from your graph of reactive objects.</a:t>
            </a:r>
          </a:p>
        </p:txBody>
      </p:sp>
      <p:sp>
        <p:nvSpPr>
          <p:cNvPr id="277" name="when to use reactivevalu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610870">
              <a:defRPr sz="11100"/>
            </a:lvl1pPr>
          </a:lstStyle>
          <a:p>
            <a:r>
              <a:t>when to use reactivevalues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reactivevalues example 1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668655">
              <a:defRPr sz="12150"/>
            </a:lvl1pPr>
          </a:lstStyle>
          <a:p>
            <a:r>
              <a:t>reactivevalues example 1</a:t>
            </a:r>
          </a:p>
        </p:txBody>
      </p:sp>
      <p:sp>
        <p:nvSpPr>
          <p:cNvPr id="280" name="Rectangle"/>
          <p:cNvSpPr/>
          <p:nvPr/>
        </p:nvSpPr>
        <p:spPr>
          <a:xfrm>
            <a:off x="1033448" y="3587158"/>
            <a:ext cx="22317101" cy="2166583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1" name="observeEvent(input$add, {…"/>
          <p:cNvSpPr txBox="1"/>
          <p:nvPr/>
        </p:nvSpPr>
        <p:spPr>
          <a:xfrm>
            <a:off x="1290675" y="3880490"/>
            <a:ext cx="21802646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observeEvent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input$add</a:t>
            </a:r>
            <a:r>
              <a:rPr dirty="0">
                <a:latin typeface="Lucida Console" panose="020B0609040504020204" pitchFamily="49" charset="0"/>
              </a:rPr>
              <a:t>,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rv$total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rv$total</a:t>
            </a:r>
            <a:r>
              <a:rPr dirty="0">
                <a:latin typeface="Lucida Console" panose="020B0609040504020204" pitchFamily="49" charset="0"/>
              </a:rPr>
              <a:t> + </a:t>
            </a:r>
            <a:r>
              <a:rPr dirty="0" err="1">
                <a:latin typeface="Lucida Console" panose="020B0609040504020204" pitchFamily="49" charset="0"/>
              </a:rPr>
              <a:t>input$x</a:t>
            </a: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</p:txBody>
      </p:sp>
      <p:sp>
        <p:nvSpPr>
          <p:cNvPr id="282" name="Rectangle"/>
          <p:cNvSpPr/>
          <p:nvPr/>
        </p:nvSpPr>
        <p:spPr>
          <a:xfrm>
            <a:off x="1046148" y="7513012"/>
            <a:ext cx="22317101" cy="1200672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3" name="total &lt;- shinySignals::reducePast(reactive(input$x), `+`, 0)"/>
          <p:cNvSpPr txBox="1"/>
          <p:nvPr/>
        </p:nvSpPr>
        <p:spPr>
          <a:xfrm>
            <a:off x="1290675" y="7844564"/>
            <a:ext cx="21802646" cy="613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Lucida Console" panose="020B0609040504020204" pitchFamily="49" charset="0"/>
              </a:rPr>
              <a:t>total &lt;- </a:t>
            </a:r>
            <a:r>
              <a:rPr dirty="0" err="1">
                <a:latin typeface="Lucida Console" panose="020B0609040504020204" pitchFamily="49" charset="0"/>
              </a:rPr>
              <a:t>shinySignals</a:t>
            </a:r>
            <a:r>
              <a:rPr dirty="0">
                <a:latin typeface="Lucida Console" panose="020B0609040504020204" pitchFamily="49" charset="0"/>
              </a:rPr>
              <a:t>::</a:t>
            </a:r>
            <a:r>
              <a:rPr dirty="0" err="1">
                <a:latin typeface="Lucida Console" panose="020B0609040504020204" pitchFamily="49" charset="0"/>
              </a:rPr>
              <a:t>reducePast</a:t>
            </a:r>
            <a:r>
              <a:rPr dirty="0">
                <a:latin typeface="Lucida Console" panose="020B0609040504020204" pitchFamily="49" charset="0"/>
              </a:rPr>
              <a:t>(reactive(</a:t>
            </a:r>
            <a:r>
              <a:rPr dirty="0" err="1">
                <a:latin typeface="Lucida Console" panose="020B0609040504020204" pitchFamily="49" charset="0"/>
              </a:rPr>
              <a:t>input$x</a:t>
            </a:r>
            <a:r>
              <a:rPr dirty="0">
                <a:latin typeface="Lucida Console" panose="020B0609040504020204" pitchFamily="49" charset="0"/>
              </a:rPr>
              <a:t>), `+`, 0)</a:t>
            </a:r>
          </a:p>
        </p:txBody>
      </p:sp>
      <p:sp>
        <p:nvSpPr>
          <p:cNvPr id="284" name="(Or a more elegant way to do the same, using hadley/shinySignals:)"/>
          <p:cNvSpPr txBox="1"/>
          <p:nvPr/>
        </p:nvSpPr>
        <p:spPr>
          <a:xfrm>
            <a:off x="1020748" y="6201576"/>
            <a:ext cx="1917422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(Or a more elegant way to do the same, using </a:t>
            </a:r>
            <a:r>
              <a:rPr u="sng">
                <a:hlinkClick r:id="rId2"/>
              </a:rPr>
              <a:t>hadley/shinySignals</a:t>
            </a:r>
            <a:r>
              <a:t>:)</a:t>
            </a:r>
          </a:p>
        </p:txBody>
      </p:sp>
      <p:sp>
        <p:nvSpPr>
          <p:cNvPr id="285" name="(1) A calculation over the history of something reactive:"/>
          <p:cNvSpPr txBox="1"/>
          <p:nvPr/>
        </p:nvSpPr>
        <p:spPr>
          <a:xfrm>
            <a:off x="1020750" y="2457449"/>
            <a:ext cx="2234249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(1) A calculation over the history of something reactive: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Rectangle"/>
          <p:cNvSpPr/>
          <p:nvPr/>
        </p:nvSpPr>
        <p:spPr>
          <a:xfrm>
            <a:off x="1033450" y="3593816"/>
            <a:ext cx="22317100" cy="8653090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8" name="observeEvent(input$editMode, {…"/>
          <p:cNvSpPr txBox="1"/>
          <p:nvPr/>
        </p:nvSpPr>
        <p:spPr>
          <a:xfrm>
            <a:off x="1290677" y="4175746"/>
            <a:ext cx="21802646" cy="7489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observeEvent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input$editMode</a:t>
            </a:r>
            <a:r>
              <a:rPr dirty="0">
                <a:latin typeface="Lucida Console" panose="020B0609040504020204" pitchFamily="49" charset="0"/>
              </a:rPr>
              <a:t>,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rv$mode</a:t>
            </a:r>
            <a:r>
              <a:rPr dirty="0">
                <a:latin typeface="Lucida Console" panose="020B0609040504020204" pitchFamily="49" charset="0"/>
              </a:rPr>
              <a:t> &lt;- "edit"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observeEvent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input$previewMode</a:t>
            </a:r>
            <a:r>
              <a:rPr dirty="0">
                <a:latin typeface="Lucida Console" panose="020B0609040504020204" pitchFamily="49" charset="0"/>
              </a:rPr>
              <a:t>,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rv$mode</a:t>
            </a:r>
            <a:r>
              <a:rPr dirty="0">
                <a:latin typeface="Lucida Console" panose="020B0609040504020204" pitchFamily="49" charset="0"/>
              </a:rPr>
              <a:t> &lt;- "preview"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output$page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renderUI</a:t>
            </a:r>
            <a:r>
              <a:rPr dirty="0">
                <a:latin typeface="Lucida Console" panose="020B0609040504020204" pitchFamily="49" charset="0"/>
              </a:rPr>
              <a:t>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if (</a:t>
            </a:r>
            <a:r>
              <a:rPr dirty="0" err="1">
                <a:latin typeface="Lucida Console" panose="020B0609040504020204" pitchFamily="49" charset="0"/>
              </a:rPr>
              <a:t>rv$mode</a:t>
            </a:r>
            <a:r>
              <a:rPr dirty="0">
                <a:latin typeface="Lucida Console" panose="020B0609040504020204" pitchFamily="49" charset="0"/>
              </a:rPr>
              <a:t> == "edit")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...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} else if (</a:t>
            </a:r>
            <a:r>
              <a:rPr dirty="0" err="1">
                <a:latin typeface="Lucida Console" panose="020B0609040504020204" pitchFamily="49" charset="0"/>
              </a:rPr>
              <a:t>rv$mode</a:t>
            </a:r>
            <a:r>
              <a:rPr dirty="0">
                <a:latin typeface="Lucida Console" panose="020B0609040504020204" pitchFamily="49" charset="0"/>
              </a:rPr>
              <a:t> == "preview")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...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}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</p:txBody>
      </p:sp>
      <p:sp>
        <p:nvSpPr>
          <p:cNvPr id="289" name="reactivevalues example 2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668655">
              <a:defRPr sz="12150"/>
            </a:lvl1pPr>
          </a:lstStyle>
          <a:p>
            <a:r>
              <a:t>reactivevalues example 2</a:t>
            </a:r>
          </a:p>
        </p:txBody>
      </p:sp>
      <p:sp>
        <p:nvSpPr>
          <p:cNvPr id="290" name="(2) Tracking which of several events happened most recently:"/>
          <p:cNvSpPr txBox="1"/>
          <p:nvPr/>
        </p:nvSpPr>
        <p:spPr>
          <a:xfrm>
            <a:off x="1020750" y="2460778"/>
            <a:ext cx="2234249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(2) Tracking which of several events happened most recently: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reactivevalues example 3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668655">
              <a:defRPr sz="12150"/>
            </a:lvl1pPr>
          </a:lstStyle>
          <a:p>
            <a:r>
              <a:t>reactivevalues example 3</a:t>
            </a:r>
          </a:p>
        </p:txBody>
      </p:sp>
      <p:sp>
        <p:nvSpPr>
          <p:cNvPr id="293" name="(3) To change rules of reactivity:"/>
          <p:cNvSpPr txBox="1"/>
          <p:nvPr/>
        </p:nvSpPr>
        <p:spPr>
          <a:xfrm>
            <a:off x="1020750" y="2460778"/>
            <a:ext cx="2234249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(3) To change rules of reactivity:</a:t>
            </a:r>
          </a:p>
        </p:txBody>
      </p:sp>
      <p:sp>
        <p:nvSpPr>
          <p:cNvPr id="294" name="Normally, as soon as reactive expressions are invalidated (before they have recalculated) they invalidate everyone downstream who depends on them.…"/>
          <p:cNvSpPr txBox="1">
            <a:spLocks noGrp="1"/>
          </p:cNvSpPr>
          <p:nvPr>
            <p:ph type="body" sz="half" idx="1"/>
          </p:nvPr>
        </p:nvSpPr>
        <p:spPr>
          <a:xfrm>
            <a:off x="1020750" y="3581116"/>
            <a:ext cx="22740261" cy="314180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63597" indent="-463597" defTabSz="627379">
              <a:spcBef>
                <a:spcPts val="2200"/>
              </a:spcBef>
              <a:defRPr sz="4560"/>
            </a:pPr>
            <a:r>
              <a:t>Normally, as soon as reactive expressions are invalidated (before they have recalculated) they invalidate everyone downstream who depends on them.</a:t>
            </a:r>
          </a:p>
          <a:p>
            <a:pPr marL="463597" indent="-463597" defTabSz="627379">
              <a:spcBef>
                <a:spcPts val="2200"/>
              </a:spcBef>
              <a:defRPr sz="4560"/>
            </a:pPr>
            <a:r>
              <a:t>But sometimes recalculating will end up giving us the same value as the previous anyway, and any downstream recalculations might have been wasted work.</a:t>
            </a:r>
          </a:p>
        </p:txBody>
      </p:sp>
      <p:sp>
        <p:nvSpPr>
          <p:cNvPr id="295" name="Rectangle"/>
          <p:cNvSpPr/>
          <p:nvPr/>
        </p:nvSpPr>
        <p:spPr>
          <a:xfrm>
            <a:off x="1033450" y="7001741"/>
            <a:ext cx="22317100" cy="5245165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6" name="dedupeReactive &lt;- function(rexpr, priority = 10) {…"/>
          <p:cNvSpPr txBox="1"/>
          <p:nvPr/>
        </p:nvSpPr>
        <p:spPr>
          <a:xfrm>
            <a:off x="1290677" y="7310823"/>
            <a:ext cx="21802646" cy="4534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dedupeReactive</a:t>
            </a:r>
            <a:r>
              <a:rPr dirty="0">
                <a:latin typeface="Lucida Console" panose="020B0609040504020204" pitchFamily="49" charset="0"/>
              </a:rPr>
              <a:t> &lt;- function(</a:t>
            </a:r>
            <a:r>
              <a:rPr dirty="0" err="1">
                <a:latin typeface="Lucida Console" panose="020B0609040504020204" pitchFamily="49" charset="0"/>
              </a:rPr>
              <a:t>rexpr</a:t>
            </a:r>
            <a:r>
              <a:rPr dirty="0">
                <a:latin typeface="Lucida Console" panose="020B0609040504020204" pitchFamily="49" charset="0"/>
              </a:rPr>
              <a:t>, priority = 10)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rv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reactiveValues</a:t>
            </a:r>
            <a:r>
              <a:rPr dirty="0">
                <a:latin typeface="Lucida Console" panose="020B0609040504020204" pitchFamily="49" charset="0"/>
              </a:rPr>
              <a:t>(value = NULL)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observe({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rv$value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rexpr</a:t>
            </a:r>
            <a:r>
              <a:rPr dirty="0">
                <a:latin typeface="Lucida Console" panose="020B0609040504020204" pitchFamily="49" charset="0"/>
              </a:rPr>
              <a:t>()  # TODO: Handle errors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}, priority = priority)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reactive(</a:t>
            </a:r>
            <a:r>
              <a:rPr dirty="0" err="1">
                <a:latin typeface="Lucida Console" panose="020B0609040504020204" pitchFamily="49" charset="0"/>
              </a:rPr>
              <a:t>rv$value</a:t>
            </a:r>
            <a:r>
              <a:rPr dirty="0">
                <a:latin typeface="Lucida Console" panose="020B0609040504020204" pitchFamily="49" charset="0"/>
              </a:rPr>
              <a:t>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Use isolate from inside a reactive expression or observer, to ignore the implicit reactivity of a piece of code.…"/>
          <p:cNvSpPr txBox="1">
            <a:spLocks noGrp="1"/>
          </p:cNvSpPr>
          <p:nvPr>
            <p:ph type="body" sz="half" idx="1"/>
          </p:nvPr>
        </p:nvSpPr>
        <p:spPr>
          <a:xfrm>
            <a:off x="821869" y="2770421"/>
            <a:ext cx="22740262" cy="4087579"/>
          </a:xfrm>
          <a:prstGeom prst="rect">
            <a:avLst/>
          </a:prstGeom>
        </p:spPr>
        <p:txBody>
          <a:bodyPr/>
          <a:lstStyle/>
          <a:p>
            <a:r>
              <a:t>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isolate</a:t>
            </a:r>
            <a:r>
              <a:t> from inside a reactive expression or observer, to ignore the implicit reactivity of a piece of code. </a:t>
            </a:r>
          </a:p>
          <a:p>
            <a:r>
              <a:t>Wrap it around expressions or a whole code block. </a:t>
            </a:r>
          </a:p>
        </p:txBody>
      </p:sp>
      <p:sp>
        <p:nvSpPr>
          <p:cNvPr id="299" name="preventing reactivity with isolat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495300">
              <a:defRPr sz="9000"/>
            </a:lvl1pPr>
          </a:lstStyle>
          <a:p>
            <a:r>
              <a:t>preventing reactivity with isolate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0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05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07" name="Determine when r1, r2, and r3 update: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1205668"/>
          </a:xfrm>
          <a:prstGeom prst="rect">
            <a:avLst/>
          </a:prstGeom>
        </p:spPr>
        <p:txBody>
          <a:bodyPr/>
          <a:lstStyle/>
          <a:p>
            <a:r>
              <a:t>Determine when r1, r2, and r3 update:</a:t>
            </a:r>
          </a:p>
        </p:txBody>
      </p:sp>
      <p:sp>
        <p:nvSpPr>
          <p:cNvPr id="308" name="Rectangle"/>
          <p:cNvSpPr/>
          <p:nvPr/>
        </p:nvSpPr>
        <p:spPr>
          <a:xfrm>
            <a:off x="1033450" y="4157637"/>
            <a:ext cx="22317100" cy="8168408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9" name="r1 &lt;- reactive({…"/>
          <p:cNvSpPr txBox="1"/>
          <p:nvPr/>
        </p:nvSpPr>
        <p:spPr>
          <a:xfrm>
            <a:off x="1290677" y="4827806"/>
            <a:ext cx="21802646" cy="6996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r1 &lt;- reactive({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input$x</a:t>
            </a:r>
            <a:r>
              <a:rPr dirty="0">
                <a:latin typeface="Lucida Console" panose="020B0609040504020204" pitchFamily="49" charset="0"/>
              </a:rPr>
              <a:t> * </a:t>
            </a:r>
            <a:r>
              <a:rPr dirty="0" err="1">
                <a:latin typeface="Lucida Console" panose="020B0609040504020204" pitchFamily="49" charset="0"/>
              </a:rPr>
              <a:t>input$y</a:t>
            </a: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r2 &lt;- reactive({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input$x</a:t>
            </a:r>
            <a:r>
              <a:rPr dirty="0">
                <a:latin typeface="Lucida Console" panose="020B0609040504020204" pitchFamily="49" charset="0"/>
              </a:rPr>
              <a:t> * isolate({ </a:t>
            </a:r>
            <a:r>
              <a:rPr dirty="0" err="1">
                <a:latin typeface="Lucida Console" panose="020B0609040504020204" pitchFamily="49" charset="0"/>
              </a:rPr>
              <a:t>input$y</a:t>
            </a:r>
            <a:r>
              <a:rPr dirty="0">
                <a:latin typeface="Lucida Console" panose="020B0609040504020204" pitchFamily="49" charset="0"/>
              </a:rPr>
              <a:t>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r3 &lt;- reactive({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isolate({ </a:t>
            </a:r>
            <a:r>
              <a:rPr dirty="0" err="1">
                <a:latin typeface="Lucida Console" panose="020B0609040504020204" pitchFamily="49" charset="0"/>
              </a:rPr>
              <a:t>input$x</a:t>
            </a:r>
            <a:r>
              <a:rPr dirty="0">
                <a:latin typeface="Lucida Console" panose="020B0609040504020204" pitchFamily="49" charset="0"/>
              </a:rPr>
              <a:t> * </a:t>
            </a:r>
            <a:r>
              <a:rPr dirty="0" err="1">
                <a:latin typeface="Lucida Console" panose="020B0609040504020204" pitchFamily="49" charset="0"/>
              </a:rPr>
              <a:t>input$y</a:t>
            </a:r>
            <a:r>
              <a:rPr dirty="0">
                <a:latin typeface="Lucida Console" panose="020B0609040504020204" pitchFamily="49" charset="0"/>
              </a:rPr>
              <a:t>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1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31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Rectangle"/>
          <p:cNvSpPr/>
          <p:nvPr/>
        </p:nvSpPr>
        <p:spPr>
          <a:xfrm>
            <a:off x="1033450" y="4157637"/>
            <a:ext cx="22317100" cy="8168408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8" name="# Updates every time input$x or input$y change…"/>
          <p:cNvSpPr txBox="1"/>
          <p:nvPr/>
        </p:nvSpPr>
        <p:spPr>
          <a:xfrm>
            <a:off x="1290677" y="4827806"/>
            <a:ext cx="21802646" cy="6996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FF93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Updates every time </a:t>
            </a:r>
            <a:r>
              <a:rPr dirty="0" err="1">
                <a:latin typeface="Lucida Console" panose="020B0609040504020204" pitchFamily="49" charset="0"/>
              </a:rPr>
              <a:t>input$x</a:t>
            </a:r>
            <a:r>
              <a:rPr dirty="0">
                <a:latin typeface="Lucida Console" panose="020B0609040504020204" pitchFamily="49" charset="0"/>
              </a:rPr>
              <a:t> or </a:t>
            </a:r>
            <a:r>
              <a:rPr dirty="0" err="1">
                <a:latin typeface="Lucida Console" panose="020B0609040504020204" pitchFamily="49" charset="0"/>
              </a:rPr>
              <a:t>input$y</a:t>
            </a:r>
            <a:r>
              <a:rPr dirty="0">
                <a:latin typeface="Lucida Console" panose="020B0609040504020204" pitchFamily="49" charset="0"/>
              </a:rPr>
              <a:t> change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r1 &lt;- reactive({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input$x</a:t>
            </a:r>
            <a:r>
              <a:rPr dirty="0">
                <a:latin typeface="Lucida Console" panose="020B0609040504020204" pitchFamily="49" charset="0"/>
              </a:rPr>
              <a:t> * </a:t>
            </a:r>
            <a:r>
              <a:rPr dirty="0" err="1">
                <a:latin typeface="Lucida Console" panose="020B0609040504020204" pitchFamily="49" charset="0"/>
              </a:rPr>
              <a:t>input$y</a:t>
            </a: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FF93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Updates only when </a:t>
            </a:r>
            <a:r>
              <a:rPr dirty="0" err="1">
                <a:latin typeface="Lucida Console" panose="020B0609040504020204" pitchFamily="49" charset="0"/>
              </a:rPr>
              <a:t>input$x</a:t>
            </a:r>
            <a:r>
              <a:rPr dirty="0">
                <a:latin typeface="Lucida Console" panose="020B0609040504020204" pitchFamily="49" charset="0"/>
              </a:rPr>
              <a:t> changes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r2 &lt;- reactive({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input$x</a:t>
            </a:r>
            <a:r>
              <a:rPr dirty="0">
                <a:latin typeface="Lucida Console" panose="020B0609040504020204" pitchFamily="49" charset="0"/>
              </a:rPr>
              <a:t> * isolate({ </a:t>
            </a:r>
            <a:r>
              <a:rPr dirty="0" err="1">
                <a:latin typeface="Lucida Console" panose="020B0609040504020204" pitchFamily="49" charset="0"/>
              </a:rPr>
              <a:t>input$y</a:t>
            </a:r>
            <a:r>
              <a:rPr dirty="0">
                <a:latin typeface="Lucida Console" panose="020B0609040504020204" pitchFamily="49" charset="0"/>
              </a:rPr>
              <a:t>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FF93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Never updates; it will always have its original value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r3 &lt;- reactive({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isolate({ </a:t>
            </a:r>
            <a:r>
              <a:rPr dirty="0" err="1">
                <a:latin typeface="Lucida Console" panose="020B0609040504020204" pitchFamily="49" charset="0"/>
              </a:rPr>
              <a:t>input$x</a:t>
            </a:r>
            <a:r>
              <a:rPr dirty="0">
                <a:latin typeface="Lucida Console" panose="020B0609040504020204" pitchFamily="49" charset="0"/>
              </a:rPr>
              <a:t> * </a:t>
            </a:r>
            <a:r>
              <a:rPr dirty="0" err="1">
                <a:latin typeface="Lucida Console" panose="020B0609040504020204" pitchFamily="49" charset="0"/>
              </a:rPr>
              <a:t>input$y</a:t>
            </a:r>
            <a:r>
              <a:rPr dirty="0">
                <a:latin typeface="Lucida Console" panose="020B0609040504020204" pitchFamily="49" charset="0"/>
              </a:rPr>
              <a:t>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hecking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Checking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preconditions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-Hans Rosling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-Hans Rosling</a:t>
            </a:r>
          </a:p>
        </p:txBody>
      </p:sp>
      <p:sp>
        <p:nvSpPr>
          <p:cNvPr id="202" name="“Most of us need to listen to the music to understand how beautiful it is. But often that’s how we present statistics: we just show the notes, we don’t play the music.”"/>
          <p:cNvSpPr>
            <a:spLocks noGrp="1"/>
          </p:cNvSpPr>
          <p:nvPr>
            <p:ph type="body" idx="22"/>
          </p:nvPr>
        </p:nvSpPr>
        <p:spPr>
          <a:xfrm>
            <a:off x="2374900" y="4387849"/>
            <a:ext cx="19621500" cy="3860801"/>
          </a:xfrm>
          <a:prstGeom prst="rect">
            <a:avLst/>
          </a:prstGeom>
        </p:spPr>
        <p:txBody>
          <a:bodyPr/>
          <a:lstStyle>
            <a:lvl1pPr>
              <a:defRPr sz="6200"/>
            </a:lvl1pPr>
          </a:lstStyle>
          <a:p>
            <a:r>
              <a:t>“Most of us need to listen to the music to understand how beautiful it is. But often that’s how we present statistics: we just show the notes, we don’t play the music.”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ancel the current output (or observer) if a condition isn't met.…"/>
          <p:cNvSpPr txBox="1">
            <a:spLocks noGrp="1"/>
          </p:cNvSpPr>
          <p:nvPr>
            <p:ph type="body" idx="1"/>
          </p:nvPr>
        </p:nvSpPr>
        <p:spPr>
          <a:xfrm>
            <a:off x="821869" y="2770421"/>
            <a:ext cx="22752963" cy="6306655"/>
          </a:xfrm>
          <a:prstGeom prst="rect">
            <a:avLst/>
          </a:prstGeom>
        </p:spPr>
        <p:txBody>
          <a:bodyPr/>
          <a:lstStyle/>
          <a:p>
            <a:pPr marL="591697" indent="-591697" defTabSz="800735">
              <a:spcBef>
                <a:spcPts val="2900"/>
              </a:spcBef>
              <a:defRPr sz="4850"/>
            </a:pPr>
            <a:r>
              <a:t>Cancel the current output (or observer) if a condition isn't met.</a:t>
            </a:r>
          </a:p>
          <a:p>
            <a:pPr marL="1306199" lvl="1" indent="-591696" defTabSz="800735">
              <a:spcBef>
                <a:spcPts val="2900"/>
              </a:spcBef>
              <a:defRPr sz="485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req(input$text)</a:t>
            </a:r>
            <a:r>
              <a:t>: Ensure the user has provided a value for the "text" input</a:t>
            </a:r>
          </a:p>
          <a:p>
            <a:pPr marL="1306199" lvl="1" indent="-591696" defTabSz="800735">
              <a:spcBef>
                <a:spcPts val="2900"/>
              </a:spcBef>
              <a:defRPr sz="485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req(input$button)</a:t>
            </a:r>
            <a:r>
              <a:t>: Ensure the button has been pressed at least once</a:t>
            </a:r>
          </a:p>
          <a:p>
            <a:pPr marL="1306199" lvl="1" indent="-591696" defTabSz="800735">
              <a:spcBef>
                <a:spcPts val="2900"/>
              </a:spcBef>
              <a:defRPr sz="485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req(x %% 2 == 0)</a:t>
            </a:r>
            <a:r>
              <a:t>: Ensure that x is an even number</a:t>
            </a:r>
          </a:p>
          <a:p>
            <a:pPr marL="1306199" lvl="1" indent="-591696" defTabSz="800735">
              <a:spcBef>
                <a:spcPts val="2900"/>
              </a:spcBef>
              <a:defRPr sz="485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req(FALSE)</a:t>
            </a:r>
            <a:r>
              <a:t>: Unconditionally cancel the current reactive, observer, or output</a:t>
            </a:r>
          </a:p>
        </p:txBody>
      </p:sp>
      <p:sp>
        <p:nvSpPr>
          <p:cNvPr id="323" name="checking preconditions with req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11809">
              <a:defRPr sz="9300"/>
            </a:lvl1pPr>
          </a:lstStyle>
          <a:p>
            <a:r>
              <a:t>checking preconditions with req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req(cond) is similar to:…"/>
          <p:cNvSpPr txBox="1">
            <a:spLocks noGrp="1"/>
          </p:cNvSpPr>
          <p:nvPr>
            <p:ph type="body" idx="1"/>
          </p:nvPr>
        </p:nvSpPr>
        <p:spPr>
          <a:xfrm>
            <a:off x="821869" y="2770421"/>
            <a:ext cx="22505949" cy="9422708"/>
          </a:xfrm>
          <a:prstGeom prst="rect">
            <a:avLst/>
          </a:prstGeom>
        </p:spPr>
        <p:txBody>
          <a:bodyPr/>
          <a:lstStyle/>
          <a:p>
            <a:pPr marL="487997" indent="-487997" defTabSz="660400">
              <a:spcBef>
                <a:spcPts val="2400"/>
              </a:spcBef>
              <a:defRPr sz="4000"/>
            </a:pPr>
            <a:r>
              <a:rPr dirty="0">
                <a:latin typeface="Monaco"/>
                <a:ea typeface="Monaco"/>
                <a:cs typeface="Monaco"/>
                <a:sym typeface="Monaco"/>
              </a:rPr>
              <a:t>req(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cond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)</a:t>
            </a:r>
            <a:r>
              <a:rPr dirty="0"/>
              <a:t> is similar to:</a:t>
            </a:r>
          </a:p>
          <a:p>
            <a:pPr marL="1077277" lvl="1" indent="-487997" defTabSz="660400">
              <a:spcBef>
                <a:spcPts val="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stopifnot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cond</a:t>
            </a:r>
            <a:r>
              <a:rPr dirty="0">
                <a:latin typeface="Lucida Console" panose="020B0609040504020204" pitchFamily="49" charset="0"/>
              </a:rPr>
              <a:t>)</a:t>
            </a:r>
          </a:p>
          <a:p>
            <a:pPr marL="1077277" lvl="1" indent="-487997" defTabSz="660400">
              <a:spcBef>
                <a:spcPts val="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if (!</a:t>
            </a:r>
            <a:r>
              <a:rPr dirty="0" err="1">
                <a:latin typeface="Lucida Console" panose="020B0609040504020204" pitchFamily="49" charset="0"/>
              </a:rPr>
              <a:t>cond</a:t>
            </a:r>
            <a:r>
              <a:rPr dirty="0">
                <a:latin typeface="Lucida Console" panose="020B0609040504020204" pitchFamily="49" charset="0"/>
              </a:rPr>
              <a:t>) stop()</a:t>
            </a:r>
          </a:p>
          <a:p>
            <a:pPr marL="1077277" lvl="1" indent="-487997" defTabSz="660400">
              <a:spcBef>
                <a:spcPts val="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assertthat</a:t>
            </a:r>
            <a:r>
              <a:rPr dirty="0">
                <a:latin typeface="Lucida Console" panose="020B0609040504020204" pitchFamily="49" charset="0"/>
              </a:rPr>
              <a:t>::</a:t>
            </a:r>
            <a:r>
              <a:rPr dirty="0" err="1">
                <a:latin typeface="Lucida Console" panose="020B0609040504020204" pitchFamily="49" charset="0"/>
              </a:rPr>
              <a:t>assert_that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cond</a:t>
            </a:r>
            <a:r>
              <a:rPr dirty="0">
                <a:latin typeface="Lucida Console" panose="020B0609040504020204" pitchFamily="49" charset="0"/>
              </a:rPr>
              <a:t>)</a:t>
            </a:r>
          </a:p>
          <a:p>
            <a:pPr marL="487997" indent="-487997" defTabSz="660400">
              <a:spcBef>
                <a:spcPts val="2400"/>
              </a:spcBef>
              <a:defRPr sz="4000"/>
            </a:pPr>
            <a:r>
              <a:rPr dirty="0"/>
              <a:t>but with these differences:</a:t>
            </a:r>
          </a:p>
          <a:p>
            <a:pPr marL="1077277" lvl="1" indent="-487997" defTabSz="660400">
              <a:spcBef>
                <a:spcPts val="0"/>
              </a:spcBef>
              <a:defRPr sz="4000"/>
            </a:pPr>
            <a:r>
              <a:rPr dirty="0"/>
              <a:t>Errors during output rendering show up with bold red text in the UI; 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req</a:t>
            </a:r>
            <a:r>
              <a:rPr dirty="0"/>
              <a:t> just makes the output blank</a:t>
            </a:r>
          </a:p>
          <a:p>
            <a:pPr marL="1077277" lvl="1" indent="-487997" defTabSz="660400">
              <a:spcBef>
                <a:spcPts val="0"/>
              </a:spcBef>
              <a:defRPr sz="4000"/>
            </a:pPr>
            <a:r>
              <a:rPr dirty="0"/>
              <a:t>Rather than verifying that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cond</a:t>
            </a:r>
            <a:r>
              <a:rPr dirty="0"/>
              <a:t> is </a:t>
            </a:r>
            <a:r>
              <a:rPr i="1" dirty="0"/>
              <a:t>true</a:t>
            </a:r>
            <a:r>
              <a:rPr dirty="0"/>
              <a:t>, 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req</a:t>
            </a:r>
            <a:r>
              <a:rPr dirty="0"/>
              <a:t> verifies that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cond</a:t>
            </a:r>
            <a:r>
              <a:rPr dirty="0"/>
              <a:t> is </a:t>
            </a:r>
            <a:r>
              <a:rPr i="1" dirty="0"/>
              <a:t>truthy</a:t>
            </a:r>
            <a:r>
              <a:rPr dirty="0"/>
              <a:t> (see 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?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isTruthy</a:t>
            </a:r>
            <a:r>
              <a:rPr dirty="0"/>
              <a:t>)</a:t>
            </a:r>
          </a:p>
          <a:p>
            <a:pPr marL="1666557" lvl="2" indent="-487997" defTabSz="660400">
              <a:spcBef>
                <a:spcPts val="0"/>
              </a:spcBef>
              <a:defRPr sz="4000"/>
            </a:pPr>
            <a:r>
              <a:rPr dirty="0"/>
              <a:t>Feels unnatural to be so arbitrary and nebulous, but this definition is just too practical for UI programming</a:t>
            </a:r>
          </a:p>
          <a:p>
            <a:pPr marL="1077277" lvl="1" indent="-487997" defTabSz="660400">
              <a:spcBef>
                <a:spcPts val="0"/>
              </a:spcBef>
              <a:defRPr sz="4000"/>
            </a:pPr>
            <a:r>
              <a:rPr dirty="0"/>
              <a:t>Most importantly, 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req</a:t>
            </a:r>
            <a:r>
              <a:rPr dirty="0"/>
              <a:t> is like an error in that it "infects" the downstream elements of the reactive graph (if a reactive throws an error, then any other reactive/observer/output that tries to access it will also throw an error)</a:t>
            </a:r>
          </a:p>
        </p:txBody>
      </p:sp>
      <p:sp>
        <p:nvSpPr>
          <p:cNvPr id="326" name="checking preconditions with req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11809">
              <a:defRPr sz="9300"/>
            </a:lvl1pPr>
          </a:lstStyle>
          <a:p>
            <a:r>
              <a:t>checking preconditions with req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2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32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34" name="Open dynamic.R and run it.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dynamic.R</a:t>
            </a:r>
            <a:r>
              <a:t> and run it.</a:t>
            </a:r>
          </a:p>
          <a:p>
            <a:r>
              <a:t>It has lots of errors in the browser and the R console — ignore those for the moment.</a:t>
            </a:r>
          </a:p>
          <a:p>
            <a:r>
              <a:t>From the app, upload the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diamonds.csv</a:t>
            </a:r>
            <a:r>
              <a:t> file found in the same directory. Now everything looks good.</a:t>
            </a:r>
          </a:p>
          <a:p>
            <a:r>
              <a:t>See if you can figure out why these errors appear when the app first comes up, and how you can get them to go away (first without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req</a:t>
            </a:r>
            <a:r>
              <a:t>, and then, if you have time and can figure out how, using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req</a:t>
            </a:r>
            <a:r>
              <a:t>).</a:t>
            </a:r>
          </a:p>
        </p:txBody>
      </p:sp>
      <p:pic>
        <p:nvPicPr>
          <p:cNvPr id="335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35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5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3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1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342" name="Antisolution:dynamic-antisolution.R.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573397" indent="-573397" defTabSz="775969">
              <a:spcBef>
                <a:spcPts val="2800"/>
              </a:spcBef>
              <a:defRPr sz="4700"/>
            </a:pPr>
            <a:r>
              <a:t>Antisolution: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dynamic-antisolution.R</a:t>
            </a:r>
            <a:r>
              <a:t>.</a:t>
            </a:r>
          </a:p>
          <a:p>
            <a:pPr marL="1265801" lvl="1" indent="-573397" defTabSz="775969">
              <a:spcBef>
                <a:spcPts val="2800"/>
              </a:spcBef>
              <a:defRPr sz="4700"/>
            </a:pPr>
            <a:r>
              <a:t>This is how you used to have to do it: check for missing values yourself, and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return(NULL)</a:t>
            </a:r>
            <a:r>
              <a:t>.</a:t>
            </a:r>
          </a:p>
          <a:p>
            <a:pPr marL="1265801" lvl="1" indent="-573397" defTabSz="775969">
              <a:spcBef>
                <a:spcPts val="2800"/>
              </a:spcBef>
              <a:defRPr sz="4700"/>
            </a:pPr>
            <a:r>
              <a:t>You had to do this in every reactive, observer, or output that could have a missing value, plus all of the reactives, observers, and outputs that are downstream!</a:t>
            </a:r>
          </a:p>
          <a:p>
            <a:pPr marL="573397" indent="-573397" defTabSz="775969">
              <a:spcBef>
                <a:spcPts val="2800"/>
              </a:spcBef>
              <a:defRPr sz="4700"/>
            </a:pPr>
            <a:r>
              <a:t>Solution: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dynamic-solution.R</a:t>
            </a:r>
            <a:r>
              <a:t>.</a:t>
            </a:r>
          </a:p>
          <a:p>
            <a:pPr marL="1265801" lvl="1" indent="-573397" defTabSz="775969">
              <a:spcBef>
                <a:spcPts val="2800"/>
              </a:spcBef>
              <a:defRPr sz="4700"/>
            </a:pPr>
            <a:r>
              <a:t>Now you can use req in the reactives, observers, and outputs that directly use potentially-missing inputs, and everything downstream can just not worry about it.</a:t>
            </a:r>
          </a:p>
        </p:txBody>
      </p:sp>
      <p:pic>
        <p:nvPicPr>
          <p:cNvPr id="3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ime as a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751205">
              <a:spcBef>
                <a:spcPts val="5900"/>
              </a:spcBef>
              <a:buSzTx/>
              <a:buNone/>
              <a:defRPr sz="19110">
                <a:solidFill>
                  <a:srgbClr val="FFFFFF"/>
                </a:solidFill>
              </a:defRPr>
            </a:pPr>
            <a:r>
              <a:t>Time as a</a:t>
            </a:r>
          </a:p>
          <a:p>
            <a:pPr marL="0" indent="0" algn="r" defTabSz="751205">
              <a:spcBef>
                <a:spcPts val="5900"/>
              </a:spcBef>
              <a:buSzTx/>
              <a:buNone/>
              <a:defRPr sz="19110">
                <a:solidFill>
                  <a:srgbClr val="DBDBDB"/>
                </a:solidFill>
              </a:defRPr>
            </a:pPr>
            <a:r>
              <a:t>reactive source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4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51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53" name="What will this prouduce?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1205668"/>
          </a:xfrm>
          <a:prstGeom prst="rect">
            <a:avLst/>
          </a:prstGeom>
        </p:spPr>
        <p:txBody>
          <a:bodyPr/>
          <a:lstStyle/>
          <a:p>
            <a:r>
              <a:t>What will this prouduce?</a:t>
            </a:r>
          </a:p>
        </p:txBody>
      </p:sp>
      <p:sp>
        <p:nvSpPr>
          <p:cNvPr id="354" name="Rectangle"/>
          <p:cNvSpPr/>
          <p:nvPr/>
        </p:nvSpPr>
        <p:spPr>
          <a:xfrm>
            <a:off x="1033450" y="4157637"/>
            <a:ext cx="22317100" cy="632206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5" name="ui &lt;- basicPage( verbatimTextOutput(“text&quot;) )…"/>
          <p:cNvSpPr txBox="1"/>
          <p:nvPr/>
        </p:nvSpPr>
        <p:spPr>
          <a:xfrm>
            <a:off x="1290677" y="4805162"/>
            <a:ext cx="21802646" cy="5027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ui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basicPage</a:t>
            </a:r>
            <a:r>
              <a:rPr dirty="0">
                <a:latin typeface="Lucida Console" panose="020B0609040504020204" pitchFamily="49" charset="0"/>
              </a:rPr>
              <a:t>( </a:t>
            </a:r>
            <a:r>
              <a:rPr dirty="0" err="1">
                <a:latin typeface="Lucida Console" panose="020B0609040504020204" pitchFamily="49" charset="0"/>
              </a:rPr>
              <a:t>verbatimTextOutput</a:t>
            </a:r>
            <a:r>
              <a:rPr dirty="0">
                <a:latin typeface="Lucida Console" panose="020B0609040504020204" pitchFamily="49" charset="0"/>
              </a:rPr>
              <a:t>(“text") 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server &lt;- function(input, output){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r &lt;- reactive({ </a:t>
            </a:r>
            <a:r>
              <a:rPr dirty="0" err="1">
                <a:latin typeface="Lucida Console" panose="020B0609040504020204" pitchFamily="49" charset="0"/>
              </a:rPr>
              <a:t>Sys.time</a:t>
            </a:r>
            <a:r>
              <a:rPr dirty="0">
                <a:latin typeface="Lucida Console" panose="020B0609040504020204" pitchFamily="49" charset="0"/>
              </a:rPr>
              <a:t>()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output$text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renderPrint</a:t>
            </a:r>
            <a:r>
              <a:rPr dirty="0">
                <a:latin typeface="Lucida Console" panose="020B0609040504020204" pitchFamily="49" charset="0"/>
              </a:rPr>
              <a:t>({ r()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shinyApp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ui</a:t>
            </a:r>
            <a:r>
              <a:rPr dirty="0">
                <a:latin typeface="Lucida Console" panose="020B0609040504020204" pitchFamily="49" charset="0"/>
              </a:rPr>
              <a:t>, server)</a:t>
            </a:r>
          </a:p>
        </p:txBody>
      </p:sp>
      <p:grpSp>
        <p:nvGrpSpPr>
          <p:cNvPr id="358" name="Group"/>
          <p:cNvGrpSpPr/>
          <p:nvPr/>
        </p:nvGrpSpPr>
        <p:grpSpPr>
          <a:xfrm>
            <a:off x="10542788" y="6051213"/>
            <a:ext cx="11057335" cy="2136974"/>
            <a:chOff x="0" y="0"/>
            <a:chExt cx="11057334" cy="2136973"/>
          </a:xfrm>
        </p:grpSpPr>
        <p:sp>
          <p:nvSpPr>
            <p:cNvPr id="356" name="An app that reports Sys.time() at the time of first launch, and then doesn’t update it"/>
            <p:cNvSpPr/>
            <p:nvPr/>
          </p:nvSpPr>
          <p:spPr>
            <a:xfrm>
              <a:off x="3444874" y="0"/>
              <a:ext cx="7612461" cy="213697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54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005493"/>
                  </a:solidFill>
                </a:defRPr>
              </a:lvl1pPr>
            </a:lstStyle>
            <a:p>
              <a:r>
                <a:t>An app that reports Sys.time() at the time of first launch, and then doesn’t update it</a:t>
              </a:r>
            </a:p>
          </p:txBody>
        </p:sp>
        <p:sp>
          <p:nvSpPr>
            <p:cNvPr id="357" name="Triangle"/>
            <p:cNvSpPr/>
            <p:nvPr/>
          </p:nvSpPr>
          <p:spPr>
            <a:xfrm rot="16200000">
              <a:off x="652561" y="-645617"/>
              <a:ext cx="2130029" cy="3435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54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" grpId="0" animBg="1" advAuto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6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64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66" name="What will this prouduce?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1205668"/>
          </a:xfrm>
          <a:prstGeom prst="rect">
            <a:avLst/>
          </a:prstGeom>
        </p:spPr>
        <p:txBody>
          <a:bodyPr/>
          <a:lstStyle/>
          <a:p>
            <a:r>
              <a:t>What will this prouduce?</a:t>
            </a:r>
          </a:p>
        </p:txBody>
      </p:sp>
      <p:sp>
        <p:nvSpPr>
          <p:cNvPr id="367" name="Rectangle"/>
          <p:cNvSpPr/>
          <p:nvPr/>
        </p:nvSpPr>
        <p:spPr>
          <a:xfrm>
            <a:off x="1033450" y="4157637"/>
            <a:ext cx="22317100" cy="7623226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8" name="ui &lt;- basicPage( verbatimTextOutput(“text&quot;) )…"/>
          <p:cNvSpPr txBox="1"/>
          <p:nvPr/>
        </p:nvSpPr>
        <p:spPr>
          <a:xfrm>
            <a:off x="1290677" y="4717077"/>
            <a:ext cx="21802646" cy="6504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ui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basicPage</a:t>
            </a:r>
            <a:r>
              <a:rPr dirty="0">
                <a:latin typeface="Lucida Console" panose="020B0609040504020204" pitchFamily="49" charset="0"/>
              </a:rPr>
              <a:t>( </a:t>
            </a:r>
            <a:r>
              <a:rPr dirty="0" err="1">
                <a:latin typeface="Lucida Console" panose="020B0609040504020204" pitchFamily="49" charset="0"/>
              </a:rPr>
              <a:t>verbatimTextOutput</a:t>
            </a:r>
            <a:r>
              <a:rPr dirty="0">
                <a:latin typeface="Lucida Console" panose="020B0609040504020204" pitchFamily="49" charset="0"/>
              </a:rPr>
              <a:t>(“text") 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server &lt;- function(input, output){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r &lt;- reactive({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invalidateLater</a:t>
            </a:r>
            <a:r>
              <a:rPr dirty="0">
                <a:latin typeface="Lucida Console" panose="020B0609040504020204" pitchFamily="49" charset="0"/>
              </a:rPr>
              <a:t>(1000)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Sys.time</a:t>
            </a:r>
            <a:r>
              <a:rPr dirty="0">
                <a:latin typeface="Lucida Console" panose="020B0609040504020204" pitchFamily="49" charset="0"/>
              </a:rPr>
              <a:t>()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output$text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renderPrint</a:t>
            </a:r>
            <a:r>
              <a:rPr dirty="0">
                <a:latin typeface="Lucida Console" panose="020B0609040504020204" pitchFamily="49" charset="0"/>
              </a:rPr>
              <a:t>({ r()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shinyApp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ui</a:t>
            </a:r>
            <a:r>
              <a:rPr dirty="0">
                <a:latin typeface="Lucida Console" panose="020B0609040504020204" pitchFamily="49" charset="0"/>
              </a:rPr>
              <a:t>, server)</a:t>
            </a:r>
          </a:p>
        </p:txBody>
      </p:sp>
      <p:grpSp>
        <p:nvGrpSpPr>
          <p:cNvPr id="371" name="Group"/>
          <p:cNvGrpSpPr/>
          <p:nvPr/>
        </p:nvGrpSpPr>
        <p:grpSpPr>
          <a:xfrm>
            <a:off x="10542788" y="6250183"/>
            <a:ext cx="11057335" cy="2136975"/>
            <a:chOff x="0" y="0"/>
            <a:chExt cx="11057334" cy="2136973"/>
          </a:xfrm>
        </p:grpSpPr>
        <p:sp>
          <p:nvSpPr>
            <p:cNvPr id="369" name="An app updates reported Sys.time() every second"/>
            <p:cNvSpPr/>
            <p:nvPr/>
          </p:nvSpPr>
          <p:spPr>
            <a:xfrm>
              <a:off x="3444874" y="0"/>
              <a:ext cx="7612461" cy="213697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54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005493"/>
                  </a:solidFill>
                </a:defRPr>
              </a:lvl1pPr>
            </a:lstStyle>
            <a:p>
              <a:r>
                <a:t>An app updates reported Sys.time() every second</a:t>
              </a:r>
            </a:p>
          </p:txBody>
        </p:sp>
        <p:sp>
          <p:nvSpPr>
            <p:cNvPr id="370" name="Triangle"/>
            <p:cNvSpPr/>
            <p:nvPr/>
          </p:nvSpPr>
          <p:spPr>
            <a:xfrm rot="16200000">
              <a:off x="652561" y="-645617"/>
              <a:ext cx="2130029" cy="3435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54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" grpId="0" animBg="1" advAuto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Limiting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Limiting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rate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If a reactive value or expression changes too fast for downstream calculations to keep up, you can end up with a bad user experience (laggy experience, wasted work).…"/>
          <p:cNvSpPr txBox="1">
            <a:spLocks noGrp="1"/>
          </p:cNvSpPr>
          <p:nvPr>
            <p:ph type="body" sz="half" idx="1"/>
          </p:nvPr>
        </p:nvSpPr>
        <p:spPr>
          <a:xfrm>
            <a:off x="821869" y="2770421"/>
            <a:ext cx="22752963" cy="3956763"/>
          </a:xfrm>
          <a:prstGeom prst="rect">
            <a:avLst/>
          </a:prstGeom>
        </p:spPr>
        <p:txBody>
          <a:bodyPr/>
          <a:lstStyle/>
          <a:p>
            <a:pPr marL="555097" indent="-555097" defTabSz="751205">
              <a:spcBef>
                <a:spcPts val="2700"/>
              </a:spcBef>
              <a:defRPr sz="4550"/>
            </a:pPr>
            <a:r>
              <a:t>If a reactive value or expression changes too fast for downstream calculations to keep up, you can end up with a bad user experience (laggy experience, wasted work).</a:t>
            </a:r>
          </a:p>
          <a:p>
            <a:pPr marL="1225403" lvl="1" indent="-555097" defTabSz="751205">
              <a:spcBef>
                <a:spcPts val="2700"/>
              </a:spcBef>
              <a:defRPr sz="455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debounce</a:t>
            </a:r>
            <a:r>
              <a:t> and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throttle</a:t>
            </a:r>
            <a:r>
              <a:t> take a reactive expression object as input, and return a rate-limited version of that reactive expression.</a:t>
            </a:r>
          </a:p>
        </p:txBody>
      </p:sp>
      <p:sp>
        <p:nvSpPr>
          <p:cNvPr id="376" name="debounce and throt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debounce and throttle</a:t>
            </a:r>
          </a:p>
        </p:txBody>
      </p:sp>
      <p:sp>
        <p:nvSpPr>
          <p:cNvPr id="377" name="Rectangle"/>
          <p:cNvSpPr/>
          <p:nvPr/>
        </p:nvSpPr>
        <p:spPr>
          <a:xfrm>
            <a:off x="1033450" y="6870700"/>
            <a:ext cx="22317100" cy="5218800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8" name="# A reactive that updates as often as every 50 milliseconds…"/>
          <p:cNvSpPr txBox="1"/>
          <p:nvPr/>
        </p:nvSpPr>
        <p:spPr>
          <a:xfrm>
            <a:off x="1290677" y="7212812"/>
            <a:ext cx="21802646" cy="4534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A reactive that updates as often as every 50 milliseconds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fast_reactive</a:t>
            </a:r>
            <a:r>
              <a:rPr dirty="0">
                <a:latin typeface="Lucida Console" panose="020B0609040504020204" pitchFamily="49" charset="0"/>
              </a:rPr>
              <a:t> &lt;- reactive({ ...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A reactive that updates no more often than every 2000 milliseconds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throttled_reactive</a:t>
            </a:r>
            <a:r>
              <a:rPr dirty="0">
                <a:latin typeface="Lucida Console" panose="020B0609040504020204" pitchFamily="49" charset="0"/>
              </a:rPr>
              <a:t> &lt;- throttle(</a:t>
            </a:r>
            <a:r>
              <a:rPr dirty="0" err="1">
                <a:latin typeface="Lucida Console" panose="020B0609040504020204" pitchFamily="49" charset="0"/>
              </a:rPr>
              <a:t>fast_reactive</a:t>
            </a:r>
            <a:r>
              <a:rPr dirty="0">
                <a:latin typeface="Lucida Console" panose="020B0609040504020204" pitchFamily="49" charset="0"/>
              </a:rPr>
              <a:t>, 2000)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A reactive that doesn't update until </a:t>
            </a:r>
            <a:r>
              <a:rPr dirty="0" err="1">
                <a:latin typeface="Lucida Console" panose="020B0609040504020204" pitchFamily="49" charset="0"/>
              </a:rPr>
              <a:t>fast_reactive</a:t>
            </a:r>
            <a:r>
              <a:rPr dirty="0">
                <a:latin typeface="Lucida Console" panose="020B0609040504020204" pitchFamily="49" charset="0"/>
              </a:rPr>
              <a:t> has stopped</a:t>
            </a:r>
          </a:p>
          <a:p>
            <a:pPr algn="l">
              <a:defRPr sz="32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changing for at least 1000 milliseconds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debounced_reactive</a:t>
            </a:r>
            <a:r>
              <a:rPr dirty="0">
                <a:latin typeface="Lucida Console" panose="020B0609040504020204" pitchFamily="49" charset="0"/>
              </a:rPr>
              <a:t> &lt;- debounce(</a:t>
            </a:r>
            <a:r>
              <a:rPr dirty="0" err="1">
                <a:latin typeface="Lucida Console" panose="020B0609040504020204" pitchFamily="49" charset="0"/>
              </a:rPr>
              <a:t>fast_reactive</a:t>
            </a:r>
            <a:r>
              <a:rPr dirty="0">
                <a:latin typeface="Lucida Console" panose="020B0609040504020204" pitchFamily="49" charset="0"/>
              </a:rPr>
              <a:t>, 1000)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8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84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86" name="Open and run points.R. Click on the plot a few times to create points. Notice the annoying laggy behavior — this is due to a (simulated) expensive summary output.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5637159"/>
          </a:xfrm>
          <a:prstGeom prst="rect">
            <a:avLst/>
          </a:prstGeom>
        </p:spPr>
        <p:txBody>
          <a:bodyPr/>
          <a:lstStyle/>
          <a:p>
            <a:r>
              <a:t>Open and run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points.R</a:t>
            </a:r>
            <a:r>
              <a:t>. Click on the plot a few times to create points. Notice the annoying laggy behavior — this is due to a (simulated) expensive summary output.</a:t>
            </a:r>
          </a:p>
          <a:p>
            <a:r>
              <a:t>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debounce</a:t>
            </a:r>
            <a:r>
              <a:t> 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throttle</a:t>
            </a:r>
            <a:r>
              <a:t> to prevent the summary output from running so often.</a:t>
            </a:r>
          </a:p>
        </p:txBody>
      </p:sp>
      <p:pic>
        <p:nvPicPr>
          <p:cNvPr id="387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87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gplot2"/>
          <p:cNvSpPr txBox="1">
            <a:spLocks noGrp="1"/>
          </p:cNvSpPr>
          <p:nvPr>
            <p:ph type="body" idx="21"/>
          </p:nvPr>
        </p:nvSpPr>
        <p:spPr>
          <a:xfrm>
            <a:off x="1273571" y="3291316"/>
            <a:ext cx="21836858" cy="7133368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g</a:t>
            </a:r>
            <a:r>
              <a:rPr dirty="0"/>
              <a:t>gplot2</a:t>
            </a:r>
            <a:r>
              <a:rPr lang="en-US" dirty="0"/>
              <a:t> refresh</a:t>
            </a:r>
            <a:endParaRPr dirty="0"/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9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3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39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See points-solution.R"/>
          <p:cNvSpPr txBox="1"/>
          <p:nvPr/>
        </p:nvSpPr>
        <p:spPr>
          <a:xfrm>
            <a:off x="3469381" y="5239432"/>
            <a:ext cx="17445237" cy="1605868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points-solution.R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advanced reactivit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734694">
              <a:defRPr sz="13350"/>
            </a:lvl1pPr>
          </a:lstStyle>
          <a:p>
            <a:r>
              <a:t>advanced reactivity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reating a ggplo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Creating a ggplot</a:t>
            </a:r>
          </a:p>
        </p:txBody>
      </p:sp>
      <p:pic>
        <p:nvPicPr>
          <p:cNvPr id="207" name="Screen Shot 2019-08-18 at 12.38.53.png" descr="Screen Shot 2019-08-18 at 12.38.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9384" y="2904544"/>
            <a:ext cx="8356601" cy="7353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Screen Shot 2019-08-18 at 12.40.17.png" descr="Screen Shot 2019-08-18 at 12.40.1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552" y="2584450"/>
            <a:ext cx="8191501" cy="8547100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https://www.rstudio.com/resources/cheatsheets/"/>
          <p:cNvSpPr txBox="1"/>
          <p:nvPr/>
        </p:nvSpPr>
        <p:spPr>
          <a:xfrm>
            <a:off x="11709685" y="12638633"/>
            <a:ext cx="11030264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latin typeface="+mj-lt"/>
                <a:ea typeface="+mj-ea"/>
                <a:cs typeface="+mj-cs"/>
                <a:sym typeface="Helvetica"/>
                <a:hlinkClick r:id="rId4"/>
              </a:defRPr>
            </a:lvl1pPr>
          </a:lstStyle>
          <a:p>
            <a:pPr>
              <a:defRPr u="none"/>
            </a:pPr>
            <a:r>
              <a:rPr lang="en-US" u="sng" dirty="0">
                <a:hlinkClick r:id="rId5"/>
              </a:rPr>
              <a:t>https://posit.co/resources/cheatsheets/</a:t>
            </a:r>
            <a:endParaRPr u="sng" dirty="0">
              <a:hlinkClick r:id="rId4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ypes of plot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Types of plots</a:t>
            </a:r>
          </a:p>
        </p:txBody>
      </p:sp>
      <p:pic>
        <p:nvPicPr>
          <p:cNvPr id="212" name="Screen Shot 2019-08-18 at 12.56.48.png" descr="Screen Shot 2019-08-18 at 12.56.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597" y="1648424"/>
            <a:ext cx="8242301" cy="9613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Screen Shot 2019-08-18 at 12.55.59.png" descr="Screen Shot 2019-08-18 at 12.55.5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5963" y="4405012"/>
            <a:ext cx="8051801" cy="5308601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https://www.rstudio.com/resources/cheatsheets/"/>
          <p:cNvSpPr txBox="1"/>
          <p:nvPr/>
        </p:nvSpPr>
        <p:spPr>
          <a:xfrm>
            <a:off x="11508373" y="12638633"/>
            <a:ext cx="11030264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latin typeface="+mj-lt"/>
                <a:ea typeface="+mj-ea"/>
                <a:cs typeface="+mj-cs"/>
                <a:sym typeface="Helvetica"/>
                <a:hlinkClick r:id="rId4"/>
              </a:defRPr>
            </a:lvl1pPr>
          </a:lstStyle>
          <a:p>
            <a:pPr>
              <a:defRPr u="none"/>
            </a:pPr>
            <a:r>
              <a:rPr lang="en-US" u="sng" dirty="0">
                <a:hlinkClick r:id="rId5"/>
              </a:rPr>
              <a:t>https://posit.co/resources/cheatsheets/</a:t>
            </a:r>
            <a:endParaRPr u="sng" dirty="0">
              <a:hlinkClick r:id="rId4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3099</Words>
  <Application>Microsoft Office PowerPoint</Application>
  <PresentationFormat>Custom</PresentationFormat>
  <Paragraphs>444</Paragraphs>
  <Slides>71</Slides>
  <Notes>4</Notes>
  <HiddenSlides>0</HiddenSlides>
  <MMClips>7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1" baseType="lpstr">
      <vt:lpstr>Avenir Roman</vt:lpstr>
      <vt:lpstr>Courier</vt:lpstr>
      <vt:lpstr>Gill Sans</vt:lpstr>
      <vt:lpstr>Gill Sans Light</vt:lpstr>
      <vt:lpstr>Helvetica</vt:lpstr>
      <vt:lpstr>Helvetica Neue</vt:lpstr>
      <vt:lpstr>Lucida Console</vt:lpstr>
      <vt:lpstr>Marker Felt</vt:lpstr>
      <vt:lpstr>Monaco</vt:lpstr>
      <vt:lpstr>Showroom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Arnold, Geoffrey</cp:lastModifiedBy>
  <cp:revision>2</cp:revision>
  <dcterms:modified xsi:type="dcterms:W3CDTF">2024-08-05T15:44:53Z</dcterms:modified>
</cp:coreProperties>
</file>